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you were called while a slave, in what situation should you rather use it?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fuiste llamado siendo esclavo, ¿en qué situación deberías usarlo?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vous étiez appelé alors que vous étiez esclave, dans quelle situation devriez-vous plutôt l’utiliser?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was sin before the law?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¿dónde estaba el pecado antes de la ley?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où était le péché avant la loi?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can be made free,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si tienes oportunidad de hacerte libre,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peux devenir libre,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εἰ καὶ δύνασαι ἐλεύθερος γενέσθαι,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in the world,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mundo;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dans le monde.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asked a question and then said to not be concerned about it. What did he ask?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hizo una pregunta y luego dijo que no se preocuparan por ello. ¿Qué preguntó?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posé une question et a ensuite dit de ne pas s’en soucier. Qu'a-t-il demandé?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you called while a slave?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 llamado siendo esclavo?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As-tu été appelé étant esclave,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ἐκλήθης;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weep?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lloraran?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pleurait pas?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weep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lloran,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pleurent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 window is at liberty to get married to whom she wishes with what restriction?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una ventana tiene libertad para casarse con quien quiera ¿con qué restricción?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une fenêtre est libre de se marier avec qui elle veut, avec quelle restriction?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only in the Lord.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tal que sea en el Señor.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ce soit dans le Seigneur.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μόνον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delivered up?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fue entregado Jesús?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livré?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offenses,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nuestras transgresiones,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nos offenses,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τὰ παραπτώματα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what was Abraham doing when he was strengthened in faith and didn't waver at God's promise?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¿qué estaba haciendo Abraham cuando se fortaleció en la fe y no vaciló ante la promesa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que faisait Abraham lorsqu'il fut fortifié dans la foi et qu'il ne vacilla pas devant la promesse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giving glory to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gloria a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donnant gloire à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δοὺς δόξαν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whom did Abraham receive the sign of circumcision, a seal of the righteousness of the faith which he had while still uncircumcised?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¿para quién recibió Abraham la señal de la circuncisión, un sello de la justicia de la fe que tenía cuando aún era incircunciso?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pour qui Abraham a-t-il reçu le signe de la circoncision, signe de la justice de la foi qu’il avait alors qu’il n’était pas encore circoncis?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father of all those who believe,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 padre de todos los creyentes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πατέρα πάντων τῶν πιστευόντων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become uncircumcised. What did he ask?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quedar incircuncisos. ¿Qué preguntó?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devenir incirconcis. Qu'a-t-il demandé?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circumcised?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circunciso?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circoncis,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περιτετμημένος τις ἐκλήθη;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what two groups are all of Abraham's seed?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¿qué dos grupos son todos de la simiente de Abraham?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quels sont les deux groupes qui sont tous issus de la postérité d’Abraham?</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to those who are of the law, but also to those who are of the faith of Abraham,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para la que es por la Ley, sino también para la que es de la fe de Abraham.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à celle qui est sous la loi, mais aussi à celle qui a la foi d'Abraham,</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τῷ ἐκ τοῦ νόμου μόνον ἀλλὰ καὶ τῷ ἐκ πίστεως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Who did Paul wanted to be greeted along with Philologus and Julia, Nereus and his sister, and Olympas?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¿a quién quería Pablo que lo saludaran junto con Filólogo y Julia, Nereo y su hermana, y Olimpas?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qui Paul voulait-il voir avec Philologue et Julie, Nérée et sa sœur, et Olympas?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saints who are with them.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santos que están con ellos.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les saints qui sont avec eux.</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πάντας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rejoice?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deberían estar como si no se regocijaran?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7:30, selon Paul, qui devrait être comme s’il ne se réjouissait pas?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rejoice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alegran,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se réjouissent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virgin does not sin even if she does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¿una virgen no peca aunque haga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une vierge ne pèche pas même si elle fait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 virgin marries, she has not sinned.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doncella se casa, no peca;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vierge s'est mariée, elle n'a point péché;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γήμῃ ἡ παρθένος, οὐχ ἥμαρτεν.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 circumcised. What question did he ask?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circuncidarse. ¿Qué pregunta hizo?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être circoncis. Quelle question a-t-il posée?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uncircumcised?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incircunciso?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incirconcis,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κέκληταί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the firstfuits of Achaia to Christ and what did Paul ask to be done for him?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¿quiénes fueron las primicias de Acaya para Cristo y qué pidió Pablo que se hiciera por él?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fut le premier venu de l’Achaïe auprès de Christ et qu’est-ce que Paul a demandé qu’on fasse pour lui?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my beloved Epaenetus,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Epeneto, amado mío,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Épaïnète, mon bien-aimé,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Ἐπαίνετον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who owns your body and your spirit?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¿de quién es el dueño de tu cuerpo y de tu espíritu?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6:20, à qui appartiennent votre corps et votre esprit?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are God’s.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son de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appartiennent à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δοξάσατε δὴ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whose faith was accounted for righteousness?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¿de quién fue contada la fe por justicia?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4:9, quelle foi était imputable à la justice?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say that faith was accounted to Abraham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decimos que a Abraham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Abraham.</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λέγομεν γάρ· Ἐλογίσθη τῷ Ἀβραὰμ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has not accomplished through him in what two ways? (2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 logrado a través de él? ¿De qué dos maneras? (2 puntos)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 pas accompli à travers lui, de quelles deux manières? (2 points)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word and deed,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he hecho de palabra y de obra,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parole et par les actes,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λόγῳ καὶ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