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Urbanus,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Urbano,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Urbain,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Οὐρβανὸν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what in addition to the gift of righteousness?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¿qué además del don de la justicia?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par Jésus-Christ s’ils reçoivent quoi en plus du don de justice?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those who receive abundance of grace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reciben la abundancia de la gracia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ceux qui reçoivent l'abondance de la grâce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οἱ τὴν περισσείαν τῆς χάριτος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who wrote that a root of Jesse will reign over the Gentiles?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¿quién escribió que una raíz de Jesé reinará sobre los gentiles?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qui a écrit qu’une racine de Jessé régnerait sur les Gentils?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Isaiah says: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Isaías: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dit aussi: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Ἠσαΐας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loosed from a wife?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libre de tu esposa?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séparé de votre femme?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a wife.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casarte.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une femme.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whom should a husband not divorce?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¿de quién no debe divorciarse el marido?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de qui un mari ne devrait-il pas divorcer?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wife.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mujer.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femme.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ἄνδρα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was not promised to be heir of the world because of righteousness through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no se le prometió ser heredero del mundo debido a la justicia ¿mediante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n’a pas reçu la promesse d’être l’héritier du monde à cause de la justice, par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are the first 5 types of people Paul lists who will not inherit the kingdom of God?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¿cuáles son los primeros 5 tipos de personas que Pablo enumera que no heredarán el reino de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quels sont les 3 premiers types de personnes énumérées par Paul qui n’hériteront pas du royaume de Dieu?</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fornicators, nor idolaters, nor adulterers, nor homosexuals, nor sodomites,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fornicarios, ni los idólatras, ni los adúlteros, ni los afeminados, ni los homosexuales,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impudiques, ni les idolâtres, ni les adultères,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πόρνοι οὔτε εἰδωλολάτραι οὔτε μοιχοὶ οὔτε μαλακοὶ οὔτε ἀρσενοκοῖται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to the Gentiles?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ser Pablo para los gentiles?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être Paul pour les Gentils?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a minister of Jesus Christ to the Gentiles,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ministro de Jesucristo a los gentiles,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ministre de Jésus Christ parmi les païens,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εἶναί με λειτουργὸν Χριστοῦ Ἰησοῦ εἰς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law,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 Ley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 n'est pas par la loi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διὰ νόμου ἡ</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3 conditions are satisfied. What is the first one?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le parecía bien que un hombre se casara si se cumplían tres condiciones. ¿Cuál es el primero?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 3 conditions étaient remplies. Quel est le premier?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 man thinks he is behaving improperly toward his virgin,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piensa que es impropio que a su hija virgen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regarde comme déshonorant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ἀσχημονεῖν ἐπὶ τὴν παρθένον αὐτοῦ νομίζει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were many made sinners?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fueron hechos pecadores?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ont-elles été rendues pécheresses?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by one man’s disobedience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por la desobediencia de un hombre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par la désobéissance d'un seul homme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διὰ τῆς παρακοῆς τοῦ ἑνὸς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who did Paul say should be as though they did not misusing it?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¿quién dijo Pablo que debería ser como si no lo hubieran usado mal?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7:31, selon Paul, qui devrait être comme s’il n’en faisait pas un mauvais usage?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use this world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disfrutan de este mundo,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usent du monde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χρώμενοι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why did Paul not want to preach the gospel where Christ was named?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¿por qué Pablo no quiso predicar el evangelio donde se nombraba a Cristo?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pourquoi Paul ne voulait-il pas prêcher l’Évangile là où Christ était nommé?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should build on another man’s foundation,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edificar sobre fundamento ajeno,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bâtir sur le fondement d'autrui,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ἐπ’ ἀλλότριον θεμέλιον οἰκοδομῶ,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not for sexual immorality?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no es apto para la inmoralidad sexual?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qui n’est pas destiné à l’immoralité sexuelle?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body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cuerpo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corps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what was Paul planning to do after he had given delivered the contribution from Macedonia and Achaia to the poor among the saints in Jerusalem and had sealed to them this fruit?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¿qué planeaba hacer Pablo después de haber entregado la contribución de Macedonia y Acaya a los pobres entre los santos en Jerusalén y haberles sellado este fruto?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15:28, qu’avait l’intention de faire Paul après avoir remis la contribution de la Macédoine et de l’Achaïe aux pauvres parmi les saints de Jérusalem et leur avoir scellé ce fruit?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go by way of you to Spain.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pasaré entre vosotros rumbo a España.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partirai pour l'Espagne et passerai chez vous.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ἀπελεύσομαι δι’ ὑμῶν εἰς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death reigned from Adam to Moses even over whom?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¿reinó la muerte desde Adán hasta Moisés, incluso sobre quién?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5:14, la mort a régné depuis Adam jusqu’à Moïse et sur qui?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over those who had not sinned according to the likeness of the transgression of Adam,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en los que no pecaron a la manera de la transgresión de Adán,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sur ceux qui n'avaient pas péché par une transgression semblable à celle d'Adam,</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τοὺς μὴ ἁμαρτήσαντας ἐπὶ τῷ ὁμοιώματι τῆς παραβάσεως Ἀδάμ,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was Abraham fully convinced that God would do for him?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estaba Abraham plenamente convencido de que Dios haría por él?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qu’est-ce qu’Abraham était pleinement convaincu que Dieu ferait pour lui?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what He had promised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había prometido.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qu'il promet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ὃ ἐπήγγελται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they strive together with him in prayers to whom and for whom?  (2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les rogó que lucharan junto con él en oraciones ¿a quién y por quién? (2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qu’ils luttent avec lui dans des prières envers qui et pour qui? (2 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for me,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adressant à Dieu des prières en ma faveur,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ἐμοῦ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the everlasting God commanded that the prophetic Scriptures should be made known to whom?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¿a quién ordenó el Dios eterno que se dieran a conocer las Escrituras proféticas?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16:26, le Dieu éternel a ordonné que les Écritures prophétiques soient connues, à qui?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known to all nations,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dado a conocer a todas las naciones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porté à la connaissance de toutes les nations,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do Timothy, and Lucius, Jason, and Sosipater do?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hacen Timoteo, Lucio, Jasón y Sosípater?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 font Timothée, Lucius, Jason et Sosipater?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see?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verá?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15:21, qui verra?</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He was not announced,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«Aquellos a quienes nunca les fue anunciado acerca de él,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à qui il n'avait point été annoncé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ἀνηγγέλη περὶ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how did Paul and all the churches of the Gentiles respond toward Priscilla and Aquila for risking their own necks for Paul's life?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¿cómo respondieron Pablo y todas las iglesias de los gentiles hacia Priscila y Aquila por arriesgar su propio cuello por la vida de Pablo?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comment Paul et toutes les églises des Gentils ont-ils réagi envers Priscille et Aquilas pour avoir risqué leur propre vie pour la vie de Paul?</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not only I give thanks,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cuales no sólo yo doy las gracias,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moi seul qui leur rends grâces,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ἐγὼ μόνος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foods?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los alimentos?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 représentent les aliments?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stomach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vientre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ventre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κοιλία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what two things did Paul say should be permitted because of sexual immorality? (2 points)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¿qué dos cosas dijo Pablo que deberían permitirse debido a la inmoralidad sexual? (2 puntos)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selon Paul, quelles sont les deux choses qui devraient être autorisées en raison de l’immoralité sexuelle ? (2 points)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man have his own wife, and let each woman have her own husband.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 cada uno su propia mujer, y tenga cada una su propio marido.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sa femme, et que chaque femme ait son mari.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τὴν ἑαυτοῦ γυναῖκα ἐχέτω, καὶ ἑκάστη τὸν ἴδιον ἄνδρα ἐχέτω.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what two things should you do since you were bought at a price?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¿qué dos cosas debes hacer ya que fuiste comprado por precio?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quelles deux choses devriez-vous faire puisque vous avez été acheté à un prix?</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glorify God in your body and in your spirit,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glorificad, pues, a Dios en vuestro cuerpo y en vuestro espíritu,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Glorifiez donc Dieu dans votre corps et dans votre esprit,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who in addition to Paul gave thanks to Priscilla and Aquila for risking their necks for him?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¿quién además de Pablo dio gracias a Priscila y Aquila por arriesgar el cuello por él?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qui, outre Paul, a remercié Priscille et Aquilas d’avoir risqué leur vie pour lui?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all the churches of the Gentiles.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todas las iglesias de los gentiles.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encore toutes les Églises des païens.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πᾶσαι αἱ ἐκκλησίαι τῶν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what is Abraham to those who not only are of the circumcision, but who also walk in the steps of his faith?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¿qué es Abraham para aquellos que no sólo son de la circuncisión, sino que también caminan en las pisadas de su fe?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qu’est-ce qu’Abraham pour ceux qui non seulement sont circoncis, mais qui marchent aussi sur les traces de sa foi?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father of circumcision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padre de la circuncisión,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père des circoncis,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πατέρα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through whom do we have peace with God?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¿mediante quién tenemos paz con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par qui avons-nous la paix avec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in contract to not being for sexual immorality what is the body for?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en contrato de no estar para la inmoralidad sexual ¿para qué sirve el cuerpo?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6:13, par contrat pour ne pas être pour l'immoralité sexuelle, à quoi sert le corps?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Lord,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el Señor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pour le Seigneur,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reign in life will reign through whom?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¿los que reinan en vida reinarán por medio de quién?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ceux qui règnent dans la vie régneront par qui?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who is one spirit with the Lord?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¿quién es un solo espíritu con el Señor?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qui est un seul esprit avec le Seigneur?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joined to the Lord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se une al Señor,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s'attache au Seigneur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κολλώμενος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from what starting point until when did Paul say that those who have wives should live as thought they had none?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¿Cuándo vivirán los que tienen esposa pensando que no la tienen?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à partir de quel point de départ jusqu’à quand Paul a-t-il dit que ceux qui ont une femme devraient vivre comme s’ils n’en avaient pas?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now on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Resta, pues,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désormais ceux</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τὸ λοιπὸν 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lui seul.</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it is written that God has made Abraham a father of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está escrito que Dios ha hecho a Abraham padre de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il est écrit que Dieu a fait d’Abraham le père de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nations”)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muchas naciones.»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grand nombre de nations.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ἐθνῶν τέθεικά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would be unclean if the unbelieving spouse would not be sanctified by the believing spouse?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sería inmundo si el cónyuge incrédulo no fuera santificado por el cónyuge creyente?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serait impur si le conjoint non croyant n’était pas sanctifié par le conjoint croyant?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your children would be unclean,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vuestros hijos serían impuros,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vos enfants seraient impurs,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ἄρα τὰ τέκνα ὑμῶν ἀκάθαρτά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people in Judea?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pueblo en Judea?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qu’il soit délivré de quel peuple en Judée?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after depriving one another for an agreed upon time for fasting and prayer, what should a husband and wife do?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después de privarse mutuamente de un tiempo acordado de ayuno y oración, ¿qué deben hacer un esposo y una esposa?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après s’être privés l’un de l’autre pendant un temps convenu pour le jeûne et la prière, que devraient faire un mari et une femme?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come together again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volved a juntaros en uno,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retournez ensemble,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ἐπὶ τὸ αὐτὸ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where did Paul teach that each one should walk as God distrusted and as the Lord called?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¿dónde enseñó Pablo que cada uno debe caminar como Dios desconfió y como el Señor llamó?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7:17, où Paul a-t-il enseigné que chacun doit marcher selon la méfiance de Dieu et selon l’appel du Seigneur?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ordain in all the churches.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ordeno en todas las iglesias.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ainsi que je l'ordonne dans toutes les Églises.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ἐν ταῖς ἐκκλησίαις πάσαις διατάσσομαι.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believe,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rebeldes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incrédules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ἀπειθούντων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who gave you the Holy Spirit that is in you?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¿quién os dio el Espíritu Santo que está en vosotros?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qui vous a donné le Saint-Esprit qui est en vous?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you have from God,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habéis recibido de Dios,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avez reçu de Dieu,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ἔχετε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it must be, a man and his virgin can do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es necesario, ¿qué pueden hacer el hombre y su virgen?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cela doit être le cas, que peuvent faire un homme et sa vierge?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case.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marie.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his own body?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the husband does not have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tiene el marido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pareillement,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to whom does David consider blessed?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¿a quién considera David bienaventurado?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qui David considère-t-il comme bienheureux?</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God imputes righteousness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atribuye justicia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Dieu impute la justice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ὁ θεὸς λογίζεται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why did the law enter?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¿por qué entró la ley?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pourquoi la loi est-elle entrée?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offense might abound.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pecado abundara;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l'offense abondât,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πλεονάσῃ τὸ παράπτωμα·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what did Paul want to be done for their fellow worker in Christ and what was his name?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¿qué quería Pablo que se hiciera por su colaborador en Cristo y cómo se llamaba?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que voulait Paul pour leur compagnon de travail en Christ et quel était son nom?</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