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how does God treat Jews and Greeks the same say?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¿cómo trata Dios por igual a judíos y griegos?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10:12, comment Dieu traite-t-il les Juifs et les Grecs de la même manière?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could wish that I myself were accursed from Christ for my brethren,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deseara yo mismo ser anatema, separado de Cristo, por amor a mis hermanos,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voudrais moi-même être anathème et séparé de Christ pour mes frères,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ηὐχόμην γὰρ ἀνάθεμα εἶναι αὐτὸς ἐγὼ ἀπὸ τοῦ Χριστοῦ ὑπὲρ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Christ the end of for righteousness?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Cristo para justicia?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Christ pour la justice?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law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fin de la Ley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τέλος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Christ?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Cristo?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venu des Israélites en plus de Christ?</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the fathers and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ellos también pertenecen los patriarcas,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patriarches,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οἱ πατέρες,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which is quoting Deuteronomy 30:12, who is described as the essence of God's expectations?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que cita Deuteronomio 30:12, ¿a quién se describe como la esencia de las expectativas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qui cite Deutéronome 30:12, qui est décrit comme l'essence des attentes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to bring Christ down from above)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traer abajo a Cristo.)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en faire descendre Christ;</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Χριστὸν καταγαγεῖν·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what had Jacob and Esau done when God told Rebecca that the older shall serve the younger?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¿qué habían hecho Jacob y Esaú cuando Dios le dijo a Rebeca que el mayor serviría al menor?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qu’ont fait Jacob et Ésaü lorsque Dieu a dit à Rébecca que l’aîné servirait le plus jeune?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rich to all who call upon Him.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rico para con todos los que lo invocan;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riche pour tous ceux qui l'invoquent.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πλουτῶν εἰς πάντας τοὺς ἐπικαλουμένους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having done any good or evil,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habían hecho aún ni bien ni mal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n'eussent fait ni bien ni mal,</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πραξάντων τι ἀγαθὸν ἢ φαῦλον,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question is asked to increase the reader's attention to the question asking if there is unrighteousness with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pregunta se hace para aumentar la atención del lector a la pregunta de si hay injusticia con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9:14, quelle question est posée pour attirer l’attention du lecteur sur la question de savoir s’il y a de l’injustice envers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how did Israel attempt to attain to the law of righteousness?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¿cómo intentó Israel alcanzar la ley de justicia?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comment Israël a-t-il tenté d’atteindre la loi de justice?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were, by the works of the law.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dependiendo de las obras de la Ley,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provenant des oeuvres.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ὡς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what sentence is quoted that means about the same thing as God telling them that he would provoke them to jealousy by a people who are not a nation?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¿qué frase se cita que signifique más o menos lo mismo que Dios diciéndoles que los provocaría a celos con un pueblo que no es pueblo?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quelle phrase est citée qui signifie à peu près la même chose que Dieu leur disant qu’il les provoquerait à la jalousie par un peuple qui n’est pas une nation?</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move you to anger by a foolish nation.”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pueblo insensato os provocaré a ira.»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provoquerai votre colère par une nation sans intelligence.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ἔθνει ἀσυνέτῳ παροργιῶ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book of the Bible says that God was found by those who did not seek Him?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¿qué libro de la Biblia dice que Dios fue encontrado por aquellos que no lo buscaban?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10:20, quel livre de la Bible dit que Dieu a été trouvé par ceux qui ne l’ont pas cherché?</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we would have become like Sodom and Gomorrah if what had not happened?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¿hubiéramos llegado a ser como Sodoma y Gomorra si no hubiera sucedido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9:29, nous serions devenus comme Sodome et Gomorrhe si que ne s’était pas produit?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Isaiah is very bold and says: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Isaías dice resueltamente: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Ésaïe pousse la hardiesse jusqu'à dire: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ἀποτολμᾷ καὶ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who does Paul want to be saved?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¿a quién quiere Pablo que se salve?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 qui Paul veut-il sauver? Soyez précis.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Israel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Israel,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eux,</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a question is asks two things. One is suggesting that God might want to make His power known, what is the question before this?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una pregunta consiste en dos cosas. Uno está sugiriendo que Dios podría querer dar a conocer su poder, ¿cuál es la pregunta antes de esto?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9:22, une question demande deux choses. L’un suggère que Dieu pourrait vouloir faire connaître sa puissance, quelle est la question avant cela?</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if God, wanting to show His wrath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qué, si Dios, queriendo mostrar su ira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dire, si Dieu, voulant montrer sa colère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θέλων ὁ θεὸς ἐνδείξασθαι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what two types of vessels are made from one lump of clay?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¿qué dos tipos de vasijas se hacen con una sola masa de barro?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quels sont les deux types de récipients fabriqués à partir d’un seul morceau d’argile?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the same lump to make one vessel for honor and another for dishonor?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 de la misma masa un vaso para honra y otro para deshonra?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avec la même masse un vase d'honneur et un vase d'un usage vil?</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αὐτοῦ φυράματος ποιῆσαι ὃ μὲν εἰς τιμὴν σκεῦος ὃ δὲ εἰς ἀτιμίαν;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are the two descriptions of people who have beautiful feet? (2 points)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¿cuáles son las dos descripciones de personas que tienen pies hermosos? (2 puntos)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quelles sont les deux descriptions des personnes qui ont de beaux pieds? (2 points)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 Lord of Sabaoth had left us a seed,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el Señor de los ejércitos no nos hubiera dejado descendencia,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Seigneur des armées Ne nous eût laissé une postérité,</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κύριος Σαβαὼθ ἐγκατέλιπεν ἡμῖν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those who preach the gospel of peace, Who bring glad tidings of good things!”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que anuncian la paz, de los que anuncian buenas nuevas!»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annoncent la paix, De ceux qui annoncent de bonnes nouvelles!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εὐαγγελιζομένων τὰ ἀγαθά.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her that was not beloved?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la llamará Dios si no fue amada?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celle qui n’était pas aimée?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her beloved,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bien-aimée celle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ἠγαπημένην·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mercy?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misericordia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à qui Dieu aura-t-il pitié?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mercy,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tenga misericordia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je fais miséricorde,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ἐλεῶ,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what does not need to be retrieved from heaven or the abyss?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¿qué no es necesario sacar del cielo ni del abismo?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qu’est-ce qui n’a pas besoin d’être récupéré du ciel ou de l’abîme?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it say? “The word is near you,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¿qué dice?: «Cerca de ti está la palabra,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dit-elle donc? La parole est près de toi,</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Ἐγγύς σου τὸ ῥῆμά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9:28, why will the Lord finish the work and cut it short in righteousness?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9:28, ¿por qué el Señor terminará la obra y la acortará con justicia?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9:28, que fera le Seigneur pleinement et rapidement?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Lord will make a short work upon the earth.”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Señor ejecutará su sentencia sobre la tierra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la terre ce qu'il a résolu.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ποιήσει κύριος ἐπὶ τῆς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did Israel fail to do which caused them to not attained to the law of righteousness?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dejó de hacer Israel para no alcanzar la ley de justicia?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9:32, qu’est-ce qu’Israël n’a pas fait pour ne pas atteindre la loi de justice?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Because they did not seek it by faith,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Porque iban tras ella no por fe,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Parce qu'Israël l'a cherchée, non par la foi,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an explanation is given for why it might appear that the work of God hasn't had the effect we might expect. What is this explanation?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se da una explicación de por qué podría parecer que la obra de Dios no ha tenido el efecto que podríamos esperar. ¿Cuál es esta explicación?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une explication est donnée pour expliquer pourquoi il semble que l’œuvre de Dieu n’a pas eu l’effet escompté. Quelle est cette explication?</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not all Israel who are of Israel,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todos los que descienden de Israel son israelitas,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descendent d'Israël ne sont pas Israël,</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πάντες οἱ ἐξ Ἰσραήλ, οὗτοι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9:14, what might someone ask after hearing that God chose to put Jacob in charge over Esau before either one had been born and later declared that he loved Jacob and hated Esau?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9:14, ¿qué podría preguntar alguien después de escuchar que Dios decidió poner a Jacob a cargo de Esaú antes de que cualquiera de los dos naciera y luego declaró que amaba a Jacob y odiaba a Esaú?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9:14, que pourrait demander quelqu’un après avoir entendu que Dieu a choisi de confier Jacob à la tête d’Ésaü avant que l’un ou l’autre ne soit né et a ensuite déclaré qu’il aimait Jacob et détestait Ésaü?</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there unrighteousness with God?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hay injusticia en Dios?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Y a-t-il en Dieu de l'injustice?</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ἀδικία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to what have the Gentiles attained?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¿qué han alcanzado los gentiles?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qu’est-ce que les Gentils ont atteint?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what words from the old testament are quoted to support the fact that not everyone who is a seed of Abraham is a child of the promise?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¿qué palabras del antiguo testamento se citan para respaldar el hecho de que no todos los que son descendencia de Abraham son hijos de la promesa?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9:7, quels mots de l’Ancien Testament sont cités pour étayer le fait que tous ceux qui sont la postérité d’Abraham ne sont pas tous des enfants de la promesse?</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Isaac your seed shall be called.”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Isaac te será llamada descendencia.»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dit: En Isaac sera nommée pour toi une postérité,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Ἰσαὰκ κληθήσεταί σοι σπέρμα.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which things might God have decided to endure with much longsuffering?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¿qué cosas podría haber decidido Dios soportar con mucha paciencia?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quelles choses Dieu aurait-il pu décider de supporter avec beaucoup de patience?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vessels of wrath prepared for destruction,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vasos de ira preparados para destrucción?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vases de colère formés pour la perdition,</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σκεύη ὀργῆς κατηρτισμένα εἰς ἀπώλειαν,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and Isaiah, who will be saved from the children of Israel?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e Isaías, ¿quiénes serán salvos de los hijos de Israel?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et Isaïe, qui sera sauvé des enfants d’Israël?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“Though the number of the children of Israel be as the sand of the sea,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número de los hijos de Israel fuera como la arena del mar,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 nombre des fils d'Israël serait comme le sable de la mer,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ᾖ ὁ ἀριθμὸς τῶν υἱῶν Ἰσραὴλ ὡς ἡ ἄμμος τῆς θαλάσσης,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how long has God stretched out His hands to a disobedient and contrary people?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¿cuánto tiempo ha extendido Dios Sus manos a un pueblo desobediente y contrario?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depuis combien de temps Dieu a-t-il tendu les mains vers un peuple désobéissant et contraire?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attained to righteousness,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alcanzado la justicia,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obtenu la justice,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κατέλαβεν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Israel he says: “All day long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acerca de Israel dice: «Todo el día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le jour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δὲ τὸν Ἰσραὴλ λέγει· Ὅλην τὴν ἡμέραν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does one believe unto righteousness?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cree para justicia?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croit-on pour obtenir la justice?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with the heart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con el corazón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c'est en croyant du coeur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καρδίᾳ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what question does Paul ask as an introduction to his quote from Psalm 91 indicating that God's glory is heard to the ends of the world.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¿qué pregunta hace Pablo como introducción a su cita del Salmo 91 que indica que la gloria de Dios se oye hasta los confines del mundo?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10:18, quelle question Paul pose-t-il en introduction à sa citation du Psaume 91 indiquant que la gloire de Dieu est entendue jusqu'aux extrémités du monde?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have they not heard?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pregunto: ¿Acaso no han oído?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N'ont-ils pas entendu?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οὐκ ἤκουσαν;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9:17, there were two reasons that God raised Pharaoh up. What were they?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9:17, hubo dos razones por las que Dios levantó a Faraón. ¿Cuáles fueron?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9:17, Dieu a ressuscité Pharaon pour deux raisons. Quels étaient-ils?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show My power in you, and that My name may be declared in all the earth.”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en ti mi poder y para que mi nombre sea anunciado por toda la tierra.»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montrer en toi ma puissance, et afin que mon nom soit publié par toute la terre.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ἐνδείξωμαι ἐν σοὶ τὴν δύναμίν μου, καὶ ὅπως διαγγελῇ τὸ ὄνομά μου ἐν πάσῃ τῇ γῇ.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role in my life must Jesus have for me to be saved?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papel debe tener Jesús en mi vida para que yo sea salvo?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quel rôle Jésus doit-il jouer dans ma vie pour que je sois sauvé?</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Lord Jesus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Jesús es el Señor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Seigneur Jésus,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10:8 which is quoting form Deuteronomy 30:13 about the location of God's expectations, where can they be found? (2 points)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10:8, que cita Deuteronomio 30:13 sobre la ubicación de las expectativas de Dios, ¿dónde se pueden encontrar? (2 puntos)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10:8 qui cite Deutéronome 30:13 sur l'emplacement des attentes de Dieu, où peuvent-elles être trouvées? (2 points)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your mouth and in your heart”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tu boca y en tu corazón.»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ta bouche et dans ton coeur.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στόματί σου καὶ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Christ is the eternally blessed what or eternally blessed by what (depending on the translation)?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¿Cristo es eternamente bendito qué o eternamente bendito por qué (dependiendo de la traducción)?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Christ est le béni éternellement de quoi ou éternellement béni par quoi (selon la traduction)?</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eternally blessed God. Amen.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bendito por los siglos. Amén.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béni éternellement. Amen!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θεὸς εὐλογητὸς εἰς τοὺς αἰῶνας·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9:21, who has power of the clay?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9:21, ¿quién tiene poder sobre el barro?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9:21, qui a le pouvoir de l’argile?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the potter have power over the clay,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tiene potestad el alfarero sobre el barro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potier n'est-il pas maître de l'argile,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ἔχει ἐξουσίαν ὁ κεραμεὺς τοῦ πηλοῦ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9:7, some people are part of a group that doesn't necessarily make them children of of the promise. How does this verse describe this group of people?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9:7, algunas personas son parte de un grupo que no necesariamente los convierte en hijos de la promesa. ¿Cómo describe este versículo a este grupo de personas?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9:7, certaines personnes font partie d’un groupe qui n’en fait pas nécessairement des enfants de la promesse. Comment ce verset décrit-il ce groupe de personnes?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they are the seed of Abraham;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por ser descendientes de Abraham,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être la postérité d'Abraham,</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 ὅτι εἰσὶν σπέρμα Ἀβραάμ,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a question is asked suggesting that no one has gone against God's will.  What is this question?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se hace una pregunta que sugiere que nadie ha ido en contra de la voluntad de Dios. ¿Cuál es esta pregunta?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9:19, une question est posée suggérant que personne n’est allé à l’encontre de la volonté de Dieu. Quelle est cette question?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resisted His will?”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ha resistido a su voluntad?»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qui est-ce qui résiste à sa volonté?</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γὰρ βουλήματι αὐτοῦ τίς ἀνθέστηκεν;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 Paul says that he can testify that Israel has zeal for God, but what does he say they lack?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 Pablo dice que puede testificar que Israel tiene celo por Dios, pero ¿qué dice que les falta?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 Paul dit qu’il peut témoigner qu’Israël a du zèle pour Dieu, mais que dit-il qu’il leur manque?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according to knowledge.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conforme al verdadero conocimiento.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sans intelligence: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κατ’ ἐπίγνωσιν,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is a beautiful attribute people have who preach the gospel of peace?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¿cuál es el hermoso atributo que tienen las personas que predican el evangelio de la paz?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quel est le bel attribut que possèdent les gens qui prêchent l’évangile de paix?</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“How beautiful are the feet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«¡Cuán hermosos son los pies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Qu'ils sont beaux Les pieds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Ὡς ὡραῖοι οἱ πόδες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who decides which people will be shown mercy?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¿quién decide a qué personas se les mostrará misericordia?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9:16, qui décide à quelles personnes bénéficieront de la miséricorde?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who shows mercy.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que tiene misericordia,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de Dieu qui fait miséricorde.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τοῦ ἐλεῶντος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harden?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¿a quién endurece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qui Dieu endurcit-il?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whom He wills He hardens.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que quiere endurecer, endurece.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endurcit qui il veut.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δὲ θέλει σκληρύνει.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there is no distinction between what two groups of peoples?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¿entre qué dos grupos de pueblos no hay distinción?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il n’y a aucune distinction entre quels deux groupes de peuples?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between Jew and Greek,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judío y griego,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entre le Juif et le Grec,</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Ἰουδαίου τε καὶ Ἕλληνος,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did God tell Moses he would do for whomever he wanted to have mercy on?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le dijo Dios a Moisés que haría por quien quisiera tener misericordia?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qu’est-ce que Dieu a dit à Moïse qu’il ferait pour quiconque à qui il voulait avoir pitié?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who as not attained to the law of righteousness?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¿quién no ha alcanzado la ley de justicia?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9:31, qui n’a pas atteint la loi de justice?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Israel, pursuing the law of righteousness,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mientras Israel,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qu'Israël, qui cherchait une loi de justice,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Ἰσραὴλ δὲ διώκων νόμον δικαιοσύνης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9:16, It is God who shows mercy and not he who does what two things?  (2 points)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9:16, ¿Es Dios quien tiene misericordia y no el que hace qué dos cosas? (2 puntos)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9:16, c'est Dieu qui fait miséricorde et non celui qui fait, quelles sont les deux choses? (2 points)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it is not of him who wills, nor of him who runs, but of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depende del que quiere, ni del que corre, sino de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cela ne dépend ni de celui qui veut, ni de celui qui court,</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οὐ τοῦ θέλοντος οὐδὲ τοῦ τρέχοντος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says to Moses, “I will have mercy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 Moisés dice: «Tendré misericordia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dit à Moïse: Je ferai miséricorde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Μωϋσεῖ γὰρ λέγει· Ἐλεήσω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faith comes by hearing what?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¿la fe viene por el oír?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10:17, la foi vient en entendant quoi?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hearing by the word of God.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oír, por la palabra de Dios.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qu'on entend vient de la parole de Christ.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ἀκοὴ διὰ ῥήματος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9:20, a couple questions are asked, as a response to the question about why does God still find fault? what is the question that is posed by one entity to the entity that made it?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9:20, se hacen un par de preguntas, como respuesta a la pregunta de ¿por qué Dios todavía encuentra faltas? ¿Cuál es la pregunta que le plantea una entidad a la entidad que la creó?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9:20, quelques questions sont posées, en réponse à la question de savoir pourquoi Dieu trouve-t-il encore des fautes? Quelle est la question posée par une entité à l’entité qui l’a créée?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the thing formed say to him who formed it, “Why have you made me like this?”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¿Dirá el vaso de barro al que lo formó: «Por qué me has hecho así»?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vase d'argile dira-t-il à celui qui l'a formé: Pourquoi m'as-tu fait ainsi?</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ἐρεῖ τὸ πλάσμα τῷ πλάσαντι Τί με ἐποίησας οὕτως;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what does Paul say Moses writes is a reward for those who obey the law?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¿qué dice Pablo que lo que escribe Moisés es una recompensa para los que obedecen la ley?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selon Paul, qu’est-ce que Moïse écrit comme récompense pour ceux qui obéissent à la loi?</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live by them.”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vivirá por ellas.»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pratique vivra par elles.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ζήσεται ἐν αὐτῇ.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where were Jacob and Esau when God told Rebecca that the older shall serve the younger?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¿dónde estaban Jacob y Esaú cuando Dios le dijo a Rebeca que el mayor serviría al menor?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où étaient Jacob et Ésaü lorsque Dieu dit à Rébecca que l’aîné servirait le plus jeune?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children not yet being born,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habían aún nacido,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quoique les enfants ne fussent pas encore nés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μήπω γὰρ γεννηθέντων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what is the end of the law?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¿cuál es el fin de la ley?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10:4, quelle est la fin de la loi?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is the end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 la fin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9:9, what is the word of promise?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9:9, ¿qué es la palabra de promesa?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9:9, qu’est-ce que la parole de promesse?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the word of promise: “At this time I will come and Sarah shall have a son.”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la palabra de la promesa es ésta: «Por este tiempo vendré y Sara tendrá un hijo.»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en effet, la parole de la promesse: Je reviendrai à cette même époque, et Sara aura un fils.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ἐπαγγελίας γὰρ ὁ λόγος οὗτος· Κατὰ τὸν καιρὸν τοῦτον ἐλεύσομαι καὶ ἔσται τῇ Σάρρᾳ υἱός.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what is done with the heart?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¿qué se hace con el corazón?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10:10, que fait-on du cœur?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believes unto righteousness,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cree para justicia,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parvient à la justice,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πιστεύεται εἰς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does sending people enable them to do?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les permite hacer el envío de personas?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que le fait d’envoyer des gens leur permet de faire?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preach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predicarán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y aura-t-il des prédicateurs,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κηρύξωσιν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10:5, about what does Moses write which is of the law?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10:5, ¿sobre qué escribe Moisés que es de la ley?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10:5, qu’est-ce que Moïse écrit concernant la loi?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about the righteousness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de la justicia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justice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τὴν δικαιοσύνην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10:20, what sentence is quoted that means about the same thing as God was found by those who did not seek Me.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10:20, la frase citada que significa aproximadamente lo mismo que Dios fue hallado por aquellos que no me buscaban.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10:20, quelle phrase citée signifie à peu près la même chose que Dieu a été trouvé par ceux qui ne m’ont pas cherché.</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was made manifest to those who did not ask for Me.”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manifesté a los que no preguntaban por mí.»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manifesté à ceux qui ne me demandaient pas.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ἐμφανὴς ἐγενόμην τοῖς ἐμὲ μὴ ἐπερωτῶσιν.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10:15, what enables people to preach?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10:15, ¿qué permite a la gente predicar?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10:15, qu’est-ce qui permet aux gens de prêcher?</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are sent?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son enviados?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sont pas envoyés?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ἀποσταλῶσιν;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where was a stumbling stone placed?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¿dónde se colocó la piedra de tropiezo?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où était placée la pierre d’achoppement?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I need to do with my mouth to be saved?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hacer con mi boca para ser salvo?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que dois-je faire de ma bouche pour être sauvé?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if you confess with your mouth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confiesas con tu boca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confesses de ta bouche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ἐὰν ὁμολογήσῃς ἐν τῷ στόματί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who might God have prepared for glory that is not of the Jews only but also of the Gentiles?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¿a quién podría haber preparado Dios para la gloria que no sea sólo la de los judíos sino también la de los gentiles?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qui Dieu aurait-il pu préparer pour la gloire, si ce n’est celle des Juifs mais aussi celle des Gentils?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us whom He called,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estos también ha llamado, es decir, a nosotros,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nous a-t-il appelés,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οὓς καὶ ἐκάλεσεν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9:23, what might God have done previously for the vessels of mercy?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9:23, ¿qué pudo haber hecho Dios previamente por los vasos de misericordia?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9:23, qu’aurait pu faire Dieu auparavant pour les vases de miséricorde?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He had prepared beforehand for glory,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había preparado de antemano para gloria.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a d'avance préparés pour la gloire?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προητοίμασεν εἰς δόξαν,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9:19, what question might people ask since God chooses who to have mercy on and chooses who to harden?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9:19, ¿qué pregunta podría hacerse la gente ya que Dios elige de quién tener misericordia y elige a quién endurecer?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9:19, quelle question les gens pourraient-ils poser puisque Dieu choisit à qui avoir pitié et qui endurcir?</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say to me then, “Why does He still find fault?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me dirás: «¿Por qué, pues, inculpa?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me diras: Pourquoi blâme-t-il encore?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Ἐρεῖς μοι οὖν· Τί οὖν ἔτι μέμφεται;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“Behold, I lay in Zion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«He aquí pongo en Sión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Voici, je mets en Sion</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Ἰδοὺ τίθημι ἐν Σιὼν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our how difficult it is for people to do something in whom they have not heard. What is this something?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las personas hacer algo de lo que no han oído. ¿Qué es este algo?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pose une question pour souligner à quel point il est difficile pour les gens de faire quelque chose dont ils n’ont pas entendu parler. C'est quoi ce quelque chose?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believe in Him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creerán en aquel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comment croiront-ils en celui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πιστεύσωσιν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9:33, who will not be put to shame?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9:33, ¿quién no será avergonzado?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9:33, qui ne sera pas couvert de honte?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whoever believes on Him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que crea en él,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celui qui croit en lui</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9:29, what prophet said that we would have become like Sodom and Gomorrah if the Lord of Sabaoth had not left us a seed?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9:29, ¿qué profeta dijo que hubiéramos llegado a ser como Sodoma y Gomorra si el Señor de los Sabaoth no nos hubiera dejado una simiente?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9:29, quel prophète a dit que nous serions devenus comme Sodome et Gomorrhe si le Seigneur de Sabaoth ne nous avait pas laissé une postérité?</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Isaiah said before: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como antes dijo Isaías: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Ésaïe l'avait dit auparavant: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προείρηκεν Ἠσαΐας·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what could Paul wish for to help his countrymen to be saved?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¿qué podría desear Pablo para ayudar a sus compatriotas a ser salvos?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que pouvait souhaiter Paul pour aider ses compatriotes à être sauvés?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