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she is willing to live with him,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ella consiente en vivir con él,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consente à habiter avec lui,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συνευδοκεῖ οἰκεῖν μετ’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a slave can be made free what should he do?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un esclavo puede ser liberado, ¿qué debe hacer?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un esclave peut être affranchi, que doit-il faire?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use it.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aprovéchala,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profites-en plutôt.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χρῆσαι.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will happen to both the stomach and foods?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pasará tanto con el estómago como con los alimentos?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qu’arrivera-t-il à l’estomac et aux aliments?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will destroy both it and them.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tanto al uno como a los otros destruirá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détruira l'un comme les autres.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καὶ ταύτην καὶ ταῦτα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who actually commands that a wife is not to depart from her husband?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¿quién realmente ordena que una esposa no se aparte de su marido?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qui ordonne réellement à une femme de ne pas se séparer de son mari?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Lord: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yo, sino el Señor,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mais le Seigneur,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ἀλλὰ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how did Paul say people should be who use this world?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¿cómo dijo Pablo que deberían ser las personas que usan este mundo?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comment Paul dit-il que devraient être ceux qui utilisent ce monde?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not misusing it.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disfrutaran,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usant pas,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καταχρώμενοι·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man gets married what does he not do?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el hombre se casa, ¿qué no hace?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un homme se marie, que ne fait-il pas?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what should not be done except with consent for a time for fasting and prayer?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¿qué no se debe hacer excepto con el consentimiento de un tiempo de ayuno y oración?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que ne faut-il pas faire sans le consentement d’un temps de jeûne et de prière?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does not sin;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peca: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pèche point;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who does not believe should not divorce him if what is the case?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un marido que no cree no debe divorciarse de él, ¿cuál es el caso?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c’est Paul, et non le Seigneur, qui a dit qu’une femme qui a un mari non croyant ne devrait pas divorcer, si tel est le cas?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willing to live with her,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consiente en vivir con ella,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consente à habiter avec elle,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οὗτος συνευδοκεῖ οἰκεῖν μετ’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deprive one another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neguéis el uno al otro,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privez point l'un de l'autre,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ἀποστερεῖτε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what did Paul, not the Lord, say that a woman who has a husband who does not believe do if he is willing to live with her?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¿qué dijo Pablo, no el Señor, que debe hacer una mujer que tiene un marido que no cree, si él está dispuesto a vivir con ella?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7:13, qu’est-ce que Paul, et non le Seigneur, a dit qu’une femme qui a un mari non croyant fasse s’il est prêt à vivre avec elle?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not divorce him.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abandone,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ne répudie point son mari.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how does Paul express his confidence that it is good for a man to remain as he is?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¿cómo expresa Pablo su confianza en que es bueno para el hombre permanecer como está?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comment Paul exprime-t-il sa conviction qu’il est bon pour un homme de rester tel qu’il est?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Should I take the members of Christ and make them members of a harlot?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¿debo tomar los miembros de Cristo y hacerlos miembros de una ramera?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dois-je prendre les membres du Christ et en faire les membres d’une prostituée?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husband?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el marido?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le mari?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unbelieving wife is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mujer no creyente,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femme non-croyante est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ἡ ἄπιστος ἐν τῷ ἀδελφῷ·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all things are not helpful?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afirmación contrasta con decir que no todo conviene?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affirmation s’oppose à l’affirmation selon laquelle tout ne sert à rien?</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suppose therefore that this is good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esto por bueno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donc ce que j'estime bon,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νομίζω οὖν τοῦτο καλὸν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foods?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los alimentos?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 représentent les aliments?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stomach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vientre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ventre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κοιλία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all things are lawful for me, what statement is in contrast to saying all things are lawful for me?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todo me es lícito, ¿qué afirmación contrasta con decir que todo me es lícito?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tout m’est permis, quelle déclaration contraste avec le fait de dire que tout m’est permis?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not be brought under the power of any.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me dejaré dominar por ninguna.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ne me laisserai asservir par quoi que ce soit.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ἐγὼ ἐξουσιασθήσομαι ὑπό τινος.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she who is married care about?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le importa a la que está casada?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de quoi se soucie celle qui est mariée?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she may please her husband.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marido.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son mari.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why should each man have his own wife and each woman have her own husband?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¿por qué cada hombre debe tener su propia esposa y cada mujer su propio marido?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pourquoi chaque homme devrait-il avoir sa propre femme et chaque femme son propre mari?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because of sexual immorality,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por causa de las fornicaciones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 pour éviter l'impudicité,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δὲ τὰς πορνείας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every sin that a mand does is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es cada pecado que comete un hombre?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quel est chaque péché commis par un homme?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outside the body,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fuera del cuerpo;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péché est hors du corps;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τοῦ σώματός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stomach?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estómago?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l’estomac?</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question is asked about the fact that he who is joined to a harlot is one body with her?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pregunta se hace sobre el hecho de que el que se une a una ramera es un solo cuerpo con ella?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quelle question est posée sur le fait que celui qui s’attache à une prostituée ne fait qu’un avec elle?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who cares abut the things of the world?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¿a quién le importan las cosas del mundo?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qui se soucie des choses du monde?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married cares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casado se preocupa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est marié s'inquiète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γαμήσας μεριμνᾷ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Foods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alimentos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aliments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βρώματα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have 3 reasons why he encouraged Christians to not get married: for your own profit, for what is proper, and what other reason?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tiene 3 razones por las cuales animaba a los cristianos a no casarse: ¿por beneficio propio, por lo que es propio y por qué otra razón?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trois raisons pour lesquelles il a encouragé les chrétiens à ne pas se marier : pour votre propre profit, pour ce qui est convenable et pour quelle autre raison?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you may serve the Lord without distraction.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sin impedimento os acerquéis al Señor.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attacher au Seigneur sans distraction.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εὐπάρεδρον τῷ κυρίῳ ἀπερισπάστως.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happens to the one who is joined to a harlot?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le sucede al que se une a una ramera?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qu’arrive-t-il à celui qui s’associe à une prostituée?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body with her?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 cuerpo con ella?,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seul corps avec elle?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did Paul say should even live as thought they had none?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¿quiénes dijo Pablo que deberían vivir como si no tuvieran ninguno?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selon Paul, qui devrait vivre comme s’il n’en avait pas?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those who have wives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tienen esposa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des femmes soient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ἔχοντες γυναῖκας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unmarried woman do that she may be holy both in body and in spirit?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soltera para ser santa tanto en cuerpo como en espíritu?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célibataire pour être sainte à la fois de corps et d’esprit?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unmarried woman cares about the things of the Lord,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doncella se preocupa por las cosas del Señor,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 qui n'est pas mariée s'inquiète des choses du Seigneur,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παρθένος μεριμνᾷ τὰ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in what situation is a brother or a sister not under bondage?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¿en qué situación un hermano o una hermana no están bajo esclavitud?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dans quelle situation un frère ou une sœur n’est-il pas esclave?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unbeliever departs,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no creyente se separa,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non-croyant se sépare,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ὁ ἄπιστος χωρίζεται,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who does Paul have no commandment for the Lord?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 quién no tiene Pablo mandamiento para el Señor?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7:25, pour qui Paul n’a-t-il aucun commandement pour le Seigneur?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virgins: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las vírgenes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vierges,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παρθένων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Paul gives judgment concerning virgins as what kind of person?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¿Pablo juzga a las vírgenes como qué clase de persona?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Paul donne un jugement concernant les vierges : quel genre de personne?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one whom the Lord in His mercy has made trustworthy.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quien ha alcanzado misericordia del Señor para ser digno de confianza.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ayant reçu du Seigneur miséricorde pour être fidèle.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ἠλεημένος ὑπὸ κυρίου πιστὸς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married woman do that she may please her husband?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casada para agradar a su marido?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mariée pour plaire à son mari?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who is married cares about the things of the world—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casada se preocupa por las cosas del mundo,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celle qui est mariée s'inquiète des choses du monde,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γαμήσασα μεριμνᾷ τὰ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happens to the believer?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le sucede al creyente?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non croyant s’en va, qu’arrive-t-il au croyant?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or a sister is not under bondage in such cases.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 el hermano o la hermana sujeto a servidumbre en semejante caso,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 ou la soeur ne sont pas liés dans ces cas-là.</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δεδούλωται ὁ ἀδελφὸς ἢ ἡ ἀδελφὴ ἐν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about the fact that the unrighteous will not inherit the kingdom of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acerca del hecho de que los injustos no heredarán el reino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 demande Paul à propos du fait que les injustes n’hériteront pas du royaume de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gave a reply after asking if you were called while a slave.  What was his reply?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respondió después de preguntarle si fue llamado siendo esclavo. ¿Cuál fue su respuesta?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donné une réponse après avoir demandé si vous aviez été appelé alors que vous étiez esclave. Quelle a été sa réponse?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concerned about it;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preocupes,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 inquiète pas;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σοι μελέτω·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Paul want for us?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¿qué quiere Pablo para nosotros?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que veut Paul pour nous?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who gave you the Holy Spirit that is in you?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¿quién os dio el Espíritu Santo que está en vosotros?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qui vous a donné le Saint-Esprit qui est en vous?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you have from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habéis recibido de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avez reçu de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ἔχετε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the Lord's freedman?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liberto del Señor?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l'affranchi du Seigneur?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is called in the Lord while a slave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en el Señor fue llamado siendo esclavo,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l'esclave qui a été appelé dans le Seigneur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κυρίῳ κληθεὶς δοῦλος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while free?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¿cómo es una persona que se llama en libertad?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qui est appelée lorsqu’elle est libre?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Christ’s slave.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esclavo es de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esclave de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δοῦλός ἐστιν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without care.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pues, que estuvierais sin congoja.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voudrais que vous fussiez sans inquiétude.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ἀμερίμνους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wife?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la esposa?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la femme?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unbelieving husband is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marido no creyente 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mari non-croyant est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ἀνὴρ ὁ ἄπιστος ἐν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what happens to he who is joined to the Lord?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¿qué le sucede al que se une al Señor?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qu’arrive-t-il à celui qui est uni au Seigneur?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spirit with Him.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espíritu es con él.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lui un seul esprit.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πνεῦμά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Christ's slave?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esclavo de Cristo?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l'esclave du Christ?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he who is called while free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el que fue llamado siendo libre,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libre qui a été appelé</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ὁ ἐλεύθερος κληθεὶς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does not sin even if he does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 hombre no peca aunque haga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 homme ne pèche pas même s’il fait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you do marry, you have not sinned;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si te casas, no pecas;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t'es marié, tu n'as point péché;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γαμήσῃς, οὐχ ἥμαρτες.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from what starting point until when did Paul say that those who have wives should live as thought they had none?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¿Cuándo vivirán los que tienen esposa pensando que no la tienen?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à partir de quel point de départ jusqu’à quand Paul a-t-il dit que ceux qui ont une femme devraient vivre comme s’ils n’en avaient pas?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now on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Resta, pues,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désormais ceux</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τὸ λοιπὸν 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it must be, a man and his virgin can do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es necesario, ¿qué pueden hacer el hombre y su virgen?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cela doit être le cas, que peuvent faire un homme et sa vierge?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case.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marie.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what does he who is married care about?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¿qué le importa al que está casado?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de quoi se soucie celui qui est marié?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things of the world—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mundo,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monde,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husbands might do something for their wives.  What did he ask?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los maridos podrían hacer algo por sus esposas. ¿Qué preguntó?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maris pourraient faire quelque chose pour leurs femmes. Qu'a-t-il demandé?</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how do you know, O husband, whether you will save your wife?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qué sabes tú, marido, si quizá harás salva a tu mujer?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 sais-tu, mari, si tu sauveras ta femme?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 οἶδας, ἄνερ, εἰ τὴν γυναῖκα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wife?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¿Por quién es santificada la esposa incrédula?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à la femme incroyante?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husband;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marido.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sanctifiée par le frère;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ἡγίασται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gave 3 reasons why he encouraged Christians to not get married: for your own profit, for something and that you may server the Lord without distraction.  What was this something?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dio 3 razones por las cuales animaba a los cristianos a no casarse: para beneficio propio, para algo y para que puedan servir al Señor sin distracciones. ¿Qué fue ese algo?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donné 3 raisons pour lesquelles il a encouragé les chrétiens à ne pas se marier : pour votre propre profit, pour quelque chose et pour que vous puissiez servir le Seigneur sans distraction. Qu'est-ce que c'était que ce quelque chose?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what is proper,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honesto y decente,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vous porter à ce qui est bienséant et propre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πρὸς τὸ εὔσχημον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determined in his heart that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ha determinado en su corazón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décidé dans son cœur que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will keep his virgin,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guardar virgen a su hija,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garder sa fille vierge,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τηρεῖν τὴν ἑαυτοῦ παρθένον,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husband's body?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del marido?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a autorité sur le corps du mari?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wife does.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la femme.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does not believe and what else is true?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que un hermano no debe divorciarse de su esposa si ella no cree y qué más es verdad?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qu’un frère ne devrait pas divorcer de sa femme si elle ne croit pas, et qu’est-ce qui est vrai d’autre?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