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the fact that your bodies are members of Christ.  What did he ask about this?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sobre el hecho de que vuestros cuerpos son miembros de Cristo. ¿Qué preguntó sobre esto?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que vos corps sont membres de Christ. Qu'a-t-il demandé à ce sujet?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uncircumcised?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decía Pablo a todo aquel que fue llamado siendo incircunciso?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a été appelé alors qu’il était incirconcis?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Paul said they were not treating their brethren properly by doing wrong and what else?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Pablo dijo que no estaban tratando apropiadamente a sus hermanos al hacer lo malo y ¿qué más?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6:8, Paul a dit qu’ils ne traitaient pas correctement leurs frères en faisant le mal et quoi d’autre?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cheat,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defraudáis,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dépouillez,</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ἀποστερεῖτε,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