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even though Paul has no commandment from the Lord concerning virgins, what does he give?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aunque Pablo no tiene ningún mandamiento del Señor respecto a las vírgenes, ¿qué da?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même si Paul n’a aucun commandement du Seigneur concernant les vierges, que donne-t-il?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give judgment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doy mi parecer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donne un avis,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γνώμην δὲ δίδωμι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stands steadfast in his heart and has done what in his heart?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está firme en su corazón y ¿qué ha hecho en su corazón?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reste ferme dans son cœur et qui a fait quoi dans son cœur fait du bien?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so determined in his heart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resuelto en su corazón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 décidé en son coeur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κέκρικεν ἐν τῇ ἰδίᾳ καρδίᾳ,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devoting themselves to the ministry of the saints?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dedicarse al ministerio de los santos?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de se consacrer au ministère des saints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the firstfruits of Achaia,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las primicias de Acaya,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les prémices de l'Achaïe,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ἐστὶν ἀπαρχὴ τῆς Ἀχαΐας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spiritual body but at a different time?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espiritual pero en otro tiempo?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:44, qu’est-ce qui existe en plus d’un corps spirituel mais à un moment différent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natural body,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 animal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y a un corps animal,</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ἔστιν σῶμα ψυχικόν,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last Adam became a life-giving spirit?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declaración se relaciona con decir que el último Adán llegó a ser espíritu vivificante?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affirmation est liée au fait que le dernier Adam est devenu un esprit vivifiant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Adam became a living being.”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hecho el primer hombre, Adán, alma viviente»;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Adam, devint une âme vivante.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Ἐγένετο ὁ πρῶτος ἄνθρωπος Ἀδὰμ εἰς ψυχὴν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