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if only one of the people in a marriage is a believer, what state are their children in?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si solo una de las personas en un matrimonio es creyente, ¿en qué estado se encuentran sus hijos?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si une seule des personnes mariées est croyante, dans quel état se trouvent leurs enfants?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they are holy.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ahora son santos.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maintenant ils sont saints.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ἅγιά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