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why are you not your own?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¿por qué no sois vuestros?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pourquoi n’êtes-vous pas à vous?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be as though they had none,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como si no la tuvieran;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ayant pas,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ἔχοντες 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who judges that a widow is happier if she remains as she is?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¿quién juzga que una viuda es más feliz si permanece como está?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qui juge qu’une veuve est plus heureuse si elle reste telle qu’elle est?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judgment—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mi juicio,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suivant mon avis.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τὴν ἐμὴν 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after depriving one another for an agreed upon time for fasting and prayer, what should a husband and wife do?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después de privarse mutuamente de un tiempo acordado de ayuno y oración, ¿qué deben hacer un esposo y una esposa?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après s’être privés l’un de l’autre pendant un temps convenu pour le jeûne et la prière, que devraient faire un mari et une femme?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come together again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volved a juntaros en uno,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retournez ensemble,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ἐπὶ τὸ αὐτὸ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happens to the believer?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le sucede al creyente?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non croyant s’en va, qu’arrive-t-il au croyant?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or a sister is not under bondage in such cases.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 el hermano o la hermana sujeto a servidumbre en semejante caso,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 ou la soeur ne sont pas liés dans ces cas-là.</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δεδούλωται ὁ ἀδελφὸς ἢ ἡ ἀδελφὴ ἐν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that he didn't want to put a leash on us but why did he say that Christians shouldn't get married?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que no quería ponernos correa, pero ¿por qué dijo que los cristianos no deberían casarse?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qu'il ne voulait pas nous mettre en laisse, mais pourquoi a-t-il dit que les chrétiens ne devraient pas se marier?</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I say for your own profit,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lo digo para vuestro provecho;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 dans votre intérêt;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πρὸς τὸ ὑμῶν αὐτῶν σύμφορον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whom in the Lord is a widow at liberty to get married to?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¿con quién en el Señor la viuda tiene libertad para casarse?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avec qui, dans le Seigneur, une veuve est-elle libre de se marier?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were bought at a price;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habéis sido comprados por precio;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avez été rachetés à un grand prix.</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ἠγοράσθητε γὰρ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she wishes,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quien quiera,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elle veut;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θέλει γαμηθῆναι,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posses?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que deberían ser como si no poseyeran?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selon Paul, qui devrait être comme s’il ne possédait pas?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buy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compran,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achètent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ἀγοράζοντες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said for our own profit that Christians shouldn't get married, but what reason did he give that some people might think he said this?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dijo para nuestro propio beneficio que los cristianos no debemos casarnos, pero ¿qué razón dio para que algunas personas pudieran pensar que dijo esto?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7:35, Paul a dit pour notre propre bénéfice que les chrétiens ne devraient pas se marier, mais quelle raison a-t-il donné pour que certaines personnes puissent penser qu'il a dit cela?</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that I may put a leash on you,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para tenderos lazo,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vous prendre au piège,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ἵνα βρόχον ὑμῖν ἐπιβάλω,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while free?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¿cómo es una persona que se llama en libertad?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qui est appelée lorsqu’elle est libre?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Christ’s slave.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esclavo es de Cristo.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esclave de Christ.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δοῦλός ἐστιν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the Lord's freedman?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liberto del Señor?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l'affranchi du Seigneur?</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is called in the Lord while a slave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en el Señor fue llamado siendo esclavo,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l'esclave qui a été appelé dans le Seigneur</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κυρίῳ κληθεὶς δοῦλος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when should a wife remain unmarried or be reconciled to her husband?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¿cuándo debe la esposa permanecer soltera o reconciliarse con su marido?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7:11, quand une femme doit-elle rester célibataire ou se réconcilier avec son mari?</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when is a wife at liberty to be married?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¿cuándo tiene la esposa libertad para casarse?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quand une femme est-elle libre de se marier?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she does depart,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se separa,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elle est séparée,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χωρισθῇ,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or a virgin who marries will have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¿qué tendrá el hombre o la virgen que se casa?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qu’est-ce qu’un homme ou une vierge qui se marie aura?</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such will have trouble in the flesh,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se casan tendrán aflicción de la carne,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 personnes auront des tribulations dans la chair,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θλῖψιν δὲ τῇ σαρκὶ ἕξουσιν οἱ τοιοῦτοι,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about the fact that the unrighteous will not inherit the kingdom of God?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acerca del hecho de que los injustos no heredarán el reino de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 demande Paul à propos du fait que les injustes n’hériteront pas du royaume de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does he who commits sexual immorality do?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hace el que comete inmoralidad sexual?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fait celui qui commet l’immoralité sexuelle?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sins against his own body.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su propio cuerpo peca.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pèche contre son propre corps.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ἴδιον σῶμα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7:38, who does well?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7:38, ¿a quién le va bien?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7:38, qui fait le bien?</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he who gives her in marriage does well,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el que la da en casamiento hace bien,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celui qui marie sa fille fait bien,</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καὶ ὁ γαμίζων τὴν παρθένον ἑαυτοῦ καλῶς ποιεῖ,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7:20, Paul said that each one should remain in the same calling as what?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7:20, Pablo dijo que cada uno debe permanecer en el mismo llamado ¿qué?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7:20, Paul a dit que chacun devrait rester dans le même appel, comme quoi?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her husband dies,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su marido muere,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le mari meurt,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κοιμηθῇ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which he was called.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que fue llamado.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il était lorsqu'il a été appelé.</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ᾗ ἐκλήθη ἐν ταύτῃ μενέτω.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should be done for the unbeliever?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se debe hacer por el incrédulo?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incroyant s’en va, que doit-on faire pour l’incroyant?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depart;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sepárese,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se sépare;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why did Paul say to the brethren that those who have wives should be as though they had none?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¿por qué dijo Pablo a los hermanos que los que tienen esposa deben ser como si no la tuvieran?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pourquoi Paul a-t-il dit aux frères que ceux qui ont une femme devraient être comme s’ils n’en avaient pas?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time is short,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tiempo es corto.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temps est court;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καιρὸς συνεσταλμένος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what reason did Paul give for supposing that it is good for a mand to remain as he is?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¿qué razón dio Pablo para suponer que es bueno que un hombre permanezca como está?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quelle raison Paul a-t-il donnée pour supposer qu’il est bon qu’un homme reste tel qu’il est?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present distress—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las dificultades del tiempo presente: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des temps difficiles qui s'approchent: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ἐνεστῶσαν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weep?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que deberían ser como si no lloraran?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selon Paul, qui devrait être comme s’il ne pleurait pas?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weep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lloran,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pleurent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κλαίοντες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wife?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¿Por quién es santificada la esposa incrédula?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à la femme incroyante?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why should the unbeliever be permitted to depart from a marriage?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¿por qué se le debe permitir al incrédulo abandonar un matrimonio?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7:15, pourquoi un incroyant devrait-il être autorisé à se séparer d’un mariage?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husband;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marido.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sanctifiée par le frère;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ἡγίασται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Paul asked a question about doing something with the members of Christ and make them members of a harlot.  What was this something?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Pablo hizo una pregunta acerca de hacer algo con los miembros de Cristo y hacerlos miembros de una ramera. ¿Qué fue ese algo?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Paul a posé une question sur le fait de faire quelque chose avec les membres de Christ et d’en faire des membres d’une prostituée. Qu'est-ce que c'était que ce quelque chose?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then take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¿Quitaré, pues,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Prendrai-je donc</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ἄρας οὖν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who cares abut the things of the world?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¿a quién le importan las cosas del mundo?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qui se soucie des choses du monde?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married cares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casado se preocupa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est marié s'inquiète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γαμήσας μεριμνᾷ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what two things should you do since you were bought at a price?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¿qué dos cosas debes hacer ya que fuiste comprado por precio?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quelles deux choses devriez-vous faire puisque vous avez été acheté à un prix?</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glorify God in your body and in your spirit,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glorificad, pues, a Dios en vuestro cuerpo y en vuestro espíritu,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Glorifiez donc Dieu dans votre corps et dans votre esprit,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under what condition did Paul say by concession that the unmarried and widows should be permitted to marry?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¿bajo qué condición Pablo dijo por concesión que a los solteros y a las viudas se les debería permitir casarse?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7:9, à quelle condition Paul a-t-il dit par concession que les célibataires et les veuves devraient être autorisés à se marier?</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they cannot exercise self-control,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no tienen don de continencia,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s'ils manquent de continence,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οὐκ ἐγκρατεύονται,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what did Paul, not the Lord, say that a woman who has a husband who does not believe do if he is willing to live with her?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¿qué dijo Pablo, no el Señor, que debe hacer una mujer que tiene un marido que no cree, si él está dispuesto a vivir con ella?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7:13, qu’est-ce que Paul, et non le Seigneur, a dit qu’une femme qui a un mari non croyant fasse s’il est prêt à vivre avec elle?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has called us to peace.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a vivir en paz nos llamó Dios.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nous a appelés à vivre en paix.</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δὲ εἰρήνῃ κέκληκεν ἡμᾶς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not divorce him.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abandone,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ne répudie point son mari.</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ἀφιέτω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how long is a wife bound by law?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¿cuánto tiempo está obligada la esposa por la ley?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7:39, combien de temps une femme est-elle liée par la loi?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her husband lives;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mientras él vive;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longtemps que son mari est vivant;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 ὁ ἀνὴρ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stomach?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estómago?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l’estomac?</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Foods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alimentos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aliments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βρώματα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Paul gives judgment concerning virgins as what kind of person?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¿Pablo juzga a las vírgenes como qué clase de persona?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Paul donne un jugement concernant les vierges : quel genre de personne?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one whom the Lord in His mercy has made trustworthy.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quien ha alcanzado misericordia del Señor para ser digno de confianza.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ayant reçu du Seigneur miséricorde pour être fidèle.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ἠλεημένος ὑπὸ κυρίου πιστὸς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concerning virgins what does Paul not have?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respecto a las vírgenes, ¿qué no tiene Pablo?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concernant les vierges, que n’a pas Paul?</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commandment from the Lord;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mandamiento del Señor,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point d'ordre du Seigneur;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ἐπιταγὴν κυρίου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the husband does not have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el marido ¿no tiene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le mari n’a pas quoi?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did Paul ask if the brethren in Corinth didn't know?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¿qué preguntó Pablo si los hermanos de Corinto no lo sabían?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qu’est-ce que Paul a demandé si les frères de Corinthe ne le savaient pas?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authority over his own body,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dominio sobre su propio cuerpo,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mari n'a pas autorité sur son propre corps,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ἰδίου σώματος οὐκ ἐξουσιάζει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according to Paul's judgment how does a widow feel who remains as she is?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según el juicio de Pablo ¿cómo se siente una viuda que permanece como está?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selon le jugement de Paul, que ressent une veuve qui reste telle qu'elle est?</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is happier if she remains as she is,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dichosa será si se queda así;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plus heureuse, néanmoins, si elle demeure comme elle est,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μακαριωτέρα δέ ἐστιν ἐὰν οὕτως μείνῃ,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who owns your body and your spirit?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¿de quién es el dueño de tu cuerpo y de tu espíritu?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6:20, à qui appartiennent votre corps et votre esprit?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are God’s.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son de Dios.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appartiennent à Dieu.</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δοξάσατε δὴ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uncircumcised?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decía Pablo a todo aquel que fue llamado siendo incircunciso?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a été appelé alors qu’il était incirconcis?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 circumcised.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circuncide.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ne se fasse pas circoncire.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περιτεμνέσθω.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two statements are similar to saying that each one has his own gift from God?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dos afirmaciones son similares a decir que cada uno tiene su propio don de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quelles sont les deux déclarations similaires à dire que chacun a son propre don de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in this manner and another in that.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a la verdad de un modo, y otro de otro.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l'un d'une manière, l'autre d'une autre.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μὲν οὕτως, ὁ δὲ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how important is keeping the commandments of God?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importancia tiene guardar los mandamientos de Dios?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quelle est l’importance de respecter les commandements de Dieu?</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unrighteous will not inherit the kingdom of God?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injustos no heredarán el reino de Dios?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injustes n'hériteront point le royaume de Dieu?</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ἄδικοι θεοῦ βασιλείαν οὐ κληρονομήσουσιν;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what matters.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importa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tout.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should we flee?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¿de qué debemos huir?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devons-nous fuir?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sexual immorality.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fornicación.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l'impudicité.</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πορνείαν·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it is good for a man to not do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¿qué es bueno para el hombre no hacer?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 qu’est-il bon pour un homme de ne pas faire?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touch a woman.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tocar mujer.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point toucher de femme.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γυναικὸς μὴ ἅπτεσθαι·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weep?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lloran?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qui pleurent devraient se comporter?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weep,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lloraran;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pleurant pas,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κλαίοντες,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what does the Lord and not Paul command to the married?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¿qué manda el Señor y no Pablo a los casados?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qu’est-ce que le Seigneur, et non Paul, commande aux personnes mariées?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not to depart from her husband.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mujer no se separe del marido;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femme ne se sépare point de son mari</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γυναῖκα ἀπὸ ἀνδρὸς μὴ χωρισθῆναι—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should not divorce him if he is willing to live with her even if what about the husband is the case?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marido no debe divorciarse de él si él está dispuesto a vivir con ella, incluso si ¿qué pasa con el marido?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Paul, et non le Seigneur, a dit qu'une femme qui a un mari ne devrait pas divorcer s'il est prêt à vivre avec elle, même si qu'en est-il du mari?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by encouraging men and women to not marry, what did Paul want to do?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al alentar a hombres y mujeres a no casarse, ¿qué quería hacer Pablo?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7:28, en encourageant les hommes et les femmes à ne pas se marier, que voulait faire Paul?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believe,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es creyente,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non-croyant,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you were bought at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fuiste comprado?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à quel prix avez-vous été acheté?</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a price;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precio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grand prix;</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τιμῆς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the married woman do that she may please her husband?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hace la mujer casada para agradar a su marido?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que fait la femme mariée pour plaire à son mari?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who is married cares about the things of the world—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casada se preocupa por las cosas del mundo,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celle qui est mariée s'inquiète des choses du monde,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γαμήσασα μεριμνᾷ τὰ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would spare you.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os la quisiera evitar.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voudrais vous les épargner.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ὑμῶν φείδομαι.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a slave can be made free what should he do?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un esclavo puede ser liberado, ¿qué debe hacer?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un esclave peut être affranchi, que doit-il faire?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use it.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aprovéchala,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profites-en plutôt.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χρῆσαι.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is the temple of the Holy Spirit?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el templo del Espíritu Santo?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qu’est-ce que le temple du Saint-Esprit?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body is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vuestro cuerpo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votre corps est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σῶμα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does not believe and what else is true?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que un hermano no debe divorciarse de su esposa si ella no cree y qué más es verdad?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qu’un frère ne devrait pas divorcer de sa femme si elle ne croit pas, et qu’est-ce qui est vrai d’autre?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she is willing to live with him,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ella consiente en vivir con él,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consente à habiter avec lui,</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συνευδοκεῖ οἰκεῖν μετ’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 what two things did Paul say should be permitted because of sexual immorality? (2 points)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 ¿qué dos cosas dijo Pablo que deberían permitirse debido a la inmoralidad sexual? (2 puntos)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 selon Paul, quelles sont les deux choses qui devraient être autorisées en raison de l’immoralité sexuelle ? (2 points)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man have his own wife, and let each woman have her own husband.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tenga cada uno su propia mujer, y tenga cada una su propio marido.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ait sa femme, et que chaque femme ait son mari.</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τὴν ἑαυτοῦ γυναῖκα ἐχέτω, καὶ ἑκάστη τὸν ἴδιον ἄνδρα ἐχέτω.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if a husband and wife don't come together why might Satan tempt them?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si un esposo y una esposa no se unen, ¿por qué podría Satanás tentarlos?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si un mari et une femme ne s’unissent pas, pourquoi Satan pourrait-il les tenter?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your lack of self-control.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vuestra incontinencia.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votre incontinence.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ἀκρασίαν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to whom did Paul command that a wife is not to depart from her husband?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¿a quién le ordenó Pablo que la esposa no se aparte de su marido?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à qui Paul a-t-il ordonné qu’une femme ne se sépare pas de son mari?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the married I command,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unidos en matrimonio, mando,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sont mariés, j'ordonne,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γεγαμηκόσιν παραγγέλλω,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how did the brethren in Corinth at the time Paul was writing compare to people who are fornicators, thieves, covetous, drunkards, revilers, and extortioners? List the three ways. (3 points)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¿cómo se comparaban los hermanos de Corinto en el momento en que Pablo escribía con las personas fornicarias, ladrones, codiciosos, borrachos, injuriosos y extorsionadores? Enumere las tres formas. (3 puntos)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6:11, comment les frères de Corinthe, à l’époque où Paul écrivait, se comparaient-ils aux fornicateurs, aux voleurs, aux cupides, aux ivrognes, aux injures et aux ravisseurs ? Énumérez les trois façons. (3points)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were washed, but you were sanctified, but you were justified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ya habéis sido lavados, ya habéis sido santificados, ya habéis sido justificados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été lavés, mais vous avez été sanctifiés, mais vous avez été justifiés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ἀπελούσασθε, ἀλλὰ ἡγιάσθητε, ἀλλὰ ἐδικαιώθητε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what did Paul do as a concession not as a commandment?  Be specific.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¿qué hizo Pablo como una concesión y no como un mandamiento? Se específico.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7:6, qu’est-ce que Paul a fait comme concession et non comme commandement ? Être spécifique.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this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lo digo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is outside the body?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hay fuera del cuerpo?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qu’y a-t-il en dehors du corps?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sin that a man does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Cualquier otro pecado que el hombre cometa,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autre péché qu'un homme commette,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ἁμάρτημα ὃ ἐὰν ποιήσῃ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7:24, what should be done in the state in which each one was called?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7:24, ¿qué se debe hacer en el estado en que cada uno fue llamado?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7:24, que faut-il faire dans l’état dans lequel chacun a été appelé?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let each one remain with God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permanezca para con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frères, demeure devant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ᾧ ἐκλήθη,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7:16, Paul asked a question suggesting that husbands might do something for their wives.  What did he ask?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7:16, Pablo hizo una pregunta sugiriendo que los maridos podrían hacer algo por sus esposas. ¿Qué preguntó?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7:16, Paul a posé une question suggérant que les maris pourraient faire quelque chose pour leurs femmes. Qu'a-t-il demandé?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whom should a husband not divorce?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¿de quién no debe divorciarse el marido?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de qui un mari ne devrait-il pas divorcer?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wife.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mujer.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femme.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ἄνδρα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shall become one flesh?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será una sola carne?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qui deviendra une seule chair?</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two,” He says,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dice la Escritura: «Los dos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est-il dit, les deux</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Ἔσονται γάρ, φησίν, οἱ δύο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7:38, who does better?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7:38, ¿a quién le va mejor?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7:38, qui fait mieux?</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does not give her in marriage does better.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no la da en casamiento hace mejor.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ne la marie pas fait mieux.</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μὴ γαμίζων κρεῖσσον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husband?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¿qué le sucede al marido incrédulo?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au mari incroyant?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wife,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santificado por la mujer;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 par la femme,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ἡγίασται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by what?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por qué?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par quoi avez-vous été lavé, sanctifié et justifié?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Spirit of our God.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Espíritu de nuestro Dios.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l'Esprit de notre Dieu.</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τῷ πνεύματι τοῦ θεοῦ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how do you know, O husband, whether you will save your wife?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qué sabes tú, marido, si quizá harás salva a tu mujer?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 sais-tu, mari, si tu sauveras ta femme?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 οἶδας, ἄνερ, εἰ τὴν γυναῖκα σώσεις;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circumcised?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dijo Pablo a cualquiera que fuera llamado estando circuncidado?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était appelé alors qu’il était circoncis?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become uncircumcised.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circunciso.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demeure circoncis;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ἐπισπάσθω·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who sins against his own body?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¿quién peca contra su propio cuerpo?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6:18, qui pèche contre son propre corps?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commits sexual immorality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fornica,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se livre à l'impudicité</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πορνεύων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husband's body?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del marido?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a autorité sur le corps du mari?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wife does.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la femme.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things he is behaving improperly toward his virgin, if she is past the flower of youth, and what?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incorrectamente con su virgen, si ella ya había pasado la flor de la juventud, ¿y qué?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si un homme se mariait s'il pensait qu'il se comportait mal envers sa vierge, si elle avait dépassé la fleur de la jeunesse, et quoi?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thus it must be,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 necesario casarla,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nécessaire de la marier,</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ὀφείλει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what should not be done to a wife?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¿qué no se le debe hacer a una esposa?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que ne faut-il pas faire à une femme?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husband is not to divorce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marido no abandone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 mari ne répudie point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to whom were the brethren in Corinth doing wrong and cheating?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¿a quiénes estaban haciendo mal y engañando los hermanos de Corinto?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6:8, à qui les frères de Corinthe faisaient-ils du mal et trompaient-ils?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gave a reply after asking if you were called while a slave.  What was his reply?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respondió después de preguntarle si fue llamado siendo esclavo. ¿Cuál fue su respuesta?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donné une réponse après avoir demandé si vous aviez été appelé alors que vous étiez esclave. Quelle a été sa réponse?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concerned about it;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preocupes,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 inquiète pas;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σοι μελέτω·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who said time is short?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¿quién dijo que el tiempo es corto?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qui a dit que le temps était court?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this I say, brethren,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ce que je dis, frères,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body?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cuerpo?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 corps?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Lord for the body.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Señor para el cuerpo.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Seigneur pour le corps.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κύριος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are the last 5 types of people Paul lists who will not inherit the kingdome of God?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¿cuáles son los últimos cinco tipos de personas que Pablo enumera que no heredarán el reino de Dios?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6:10, quels sont les 7 derniers types de personnes que Paul énumère et qui n’hériteront pas du royaume de Dieu?</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thieves, nor covetous, nor drunkards, nor revilers, nor extortioners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ladrones, ni los avaros, ni los borrachos, ni los maldicientes, ni los estafadores,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efféminés, ni les infâmes, ni les voleurs, ni les cupides, ni les ivrognes, ni les outrageux, ni les ravisseurs,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κλέπται οὔτε πλεονέκται, οὐ μέθυσοι, οὐ λοίδοροι, οὐχ ἅρπαγες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how does a man do according to Paul who has determined in his heart that he will keep his virgin?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¿cómo hace un hombre según Pablo que ha determinado en su corazón conservar a su virgen?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comment un homme fait-il selon Paul qui a déterminé dans son cœur qu’il garderait sa vierge?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well.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hace.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fait bien.</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ποιήσει·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do these things to your brethren!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a los hermanos!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envers des frères que vous agissez de la sorte!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ἀδελφούς.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loosed from a wife?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libre de tu esposa?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séparé de votre femme?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a wife.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casarte.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une femme.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did God say happens to a man and a woman who have sexual relations?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dijo Dios que les sucede a un hombre y a una mujer que tienen relaciones sexuales?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selon Dieu, qu’arrive-t-il à un homme et à une femme qui ont des relations sexuelles?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become one flesh.”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una sola carne»?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deviendront une seule chair.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σάρκα 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God did what for the Lord?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¿qué hizo Dios por el Señor?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qu’est-ce que Dieu a fait pour le Seigneur?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raised up the Lord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levantó al Señor,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ressuscité le Seigneur,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κύριον ἤγειρεν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7:32, who cares for the things of the Lord?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7:32, ¿a quién le importan las cosas del Señor?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7:32, qui se soucie des choses du Seigneur?</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is unmarried cares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soltero se preocupa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n'est pas marié s'inquiète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ἄγαμος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man does not sin even if he does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 hombre no peca aunque haga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 homme ne pèche pas même s’il fait quoi?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if you do marry, you have not sinned;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si te casas, no pecas;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t'es marié, tu n'as point péché;</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καὶ γαμήσῃς, οὐχ ἥμαρτες.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I will not be brought under the power of any?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declaración contrasta con decir que no me dejaré dominar por nadie?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déclaration s’oppose à l’affirmation selon laquelle je ne serai soumis au pouvoir de personne?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was good?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pensó Pablo que era bueno?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qu’est-ce que Paul pensait être bon?</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to remain as he is: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en quedarse como está.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homme d'être ainsi.</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ἀνθρώπῳ τὸ οὕτως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happens to the one who is joined to a harlot?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le sucede al que se une a una ramera?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qu’arrive-t-il à celui qui s’associe à une prostituée?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body with her?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 cuerpo con ella?,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seul corps avec elle?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gave 3 reasons why he encouraged Christians to not get married: for your own profit, for something and that you may server the Lord without distraction.  What was this something?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dio 3 razones por las cuales animaba a los cristianos a no casarse: para beneficio propio, para algo y para que puedan servir al Señor sin distracciones. ¿Qué fue ese algo?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donné 3 raisons pour lesquelles il a encouragé les chrétiens à ne pas se marier : pour votre propre profit, pour quelque chose et pour que vous puissiez servir le Seigneur sans distraction. Qu'est-ce que c'était que ce quelque chose?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what is proper,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honesto y decente,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vous porter à ce qui est bienséant et propre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πρὸς τὸ εὔσχημον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7:20, what did Paul say each one should do in which he was called?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7:20, ¿qué dijo Pablo que debía hacer cada uno de los que fue llamado?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7:20, que dit Paul que chacun devrait faire dans lequel il a été appelé?</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remain in the same calling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debe quedarse en el estado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demeure dans l'état</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ἐν τῇ 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in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en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en quoi avez-vous été lavé, sanctifié et justifié?</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the Lord Jesus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del Señor Jesús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 Christ,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in addition to saying that all things are lawful for me, what statement is in contrast to saying all things are lawful for me?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además de decir que todo me es lícito, ¿qué afirmación contrasta con decir que todo me es lícito?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6:12, en plus de dire que tout m’est permis, quelle déclaration contraste avec le fait de dire que tout m’est permis?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not be brought under the power of any.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me dejaré dominar por ninguna.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ne me laisserai asservir par quoi que ce soit.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ἐγὼ ἐξουσιασθήσομαι ὑπό τινος.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the body not for?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no sirve el cuerpo?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ne sert pas le corps?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sexual immorality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para la fornicación,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pour l'impudicité.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πορνείᾳ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have 3 reasons why he encouraged Christians to not get married: for your own profit, for what is proper, and what other reason?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tiene 3 razones por las cuales animaba a los cristianos a no casarse: ¿por beneficio propio, por lo que es propio y por qué otra razón?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trois raisons pour lesquelles il a encouragé les chrétiens à ne pas se marier : pour votre propre profit, pour ce qui est convenable et pour quelle autre raison?</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you may serve the Lord without distraction.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que sin impedimento os acerquéis al Señor.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vous attacher au Seigneur sans distraction.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εὐπάρεδρον τῷ κυρίῳ ἀπερισπάστως.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how did Paul say people should be who rejoice?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¿cómo dijo Pablo que deberían ser las personas que se regocijan?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comment Paul dit-il que les gens devraient se réjouir?</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they did not rejoice,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se alegraran;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 se réjouissant pas,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how did Paul say those who have wives should be?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¿cómo dijo Pablo que deberían ser los que tienen esposas?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comment Paul dit-il que devraient être ceux qui ont une femme?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