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for a man to do what if he thinks he is behaving improperly toward his virgin, if she is past the flower of youth, and thus it must be?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que un hombre hiciera ¿qué pasa si piensa que se está comportando incorrectamente con su virgen, si ella ya pasó la flor de la juventud, y así debe ser?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acceptable pour un homme de faire quoi s'il pense qu'il se comporte mal envers sa vierge, si elle a dépassé la fleur de la jeunesse, et cela doit être ainsi?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those who have wives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tienen esposa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des femmes soient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ἔχοντες γυναῖκας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if the unmarried and the widows cannot exercise self-control, what did Paul say should be done?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si los solteros y las viudas no pueden ejercer dominio propio, ¿qué dijo Pablo que se debe hacer?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si les célibataires et les veuves ne peuvent pas exercer la maîtrise d’elles-mêmes, que dit Paul : qu’est-ce qu’il faut faire?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cásense,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se marient;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γαμησάτωσαν,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what happens to he who is joined to the Lord?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¿qué le sucede al que se une al Señor?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qu’arrive-t-il à celui qui est uni au Seigneur?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spirit with Him.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espíritu es con él.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lui un seul esprit.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πνεῦμά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his own body?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the husband does not have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tiene el marido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pareillement,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when Paul said that he wished that no one had a spouse.  What did he say it as?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cuando Pablo dijo que deseaba que nadie tuviera esposa. ¿Cómo lo dijo?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7:6, lorsque Paul a dit qu’il souhaitait que personne n’ait de conjoint. Comment l'a-t-il dit?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concession,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como concesión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condescendance,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συγγνώμην,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I will not be brought under the power of any, what statement is in contrast to saying all things are lawful for me?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no me dejaré dominar de nadie, ¿qué afirmación contrasta con decir que todo me es lícito?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je ne serai soumis au pouvoir de personne, quelle déclaration contraste avec le fait de dire que tout m’est permis?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do what he wishes.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 lo que quiera,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fasse ce qu'il veut,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θέλει ποιείτω·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not helpful.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todas convienen;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why should each man have his own wife and each woman have her own husband?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¿por qué cada hombre debe tener su propia esposa y cada mujer su propio marido?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pourquoi chaque homme devrait-il avoir sa propre femme et chaque femme son propre mari?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because of sexual immorality,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por causa de las fornicaciones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Toutefois, pour éviter l'impudicité,</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δὲ τὰς πορνείας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what did Paul say by concession to the unmarried and to the widows?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¿qué dijo Pablo en concesión a los solteros y a las viudas?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que dit Paul par concession aux célibataires et aux veuves?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them if they remain even as I am;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bueno les sería quedarse como yo;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qu'il leur est bon de rester comme moi.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αὐτοῖς ἐὰν μείνωσιν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bound to a wife?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ligado a una esposa?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lié à une femme?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to be loosed.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soltarte.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à rompre ce lien;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λύσιν·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will do what us by His power?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¿Dios hará lo que nosotros con Su poder?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6:14, que fera Dieu par sa puissance?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also raise us up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nosotros nos levantará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ressuscitera aussi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ἡμᾶς ἐξεγερεῖ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asked a question and then said to not be concerned about it. What did he ask?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hizo una pregunta y luego dijo que no se preocuparan por ello. ¿Qué preguntó?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posé une question et a ensuite dit de ne pas s’en soucier. Qu'a-t-il demandé?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where did Paul teach that each one should walk as God distrusted and as the Lord called?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¿dónde enseñó Pablo que cada uno debe caminar como Dios desconfió y como el Señor llamó?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7:17, où Paul a-t-il enseigné que chacun doit marcher selon la méfiance de Dieu et selon l’appel du Seigneur?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you called while a slave?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 llamado siendo esclavo?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As-tu été appelé étant esclave,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ἐκλήθης;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as long as her husband lives a wife is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mientras el marido vive, ¿qué es esposa?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tant que son mari vit, qu’est-ce qu’une femme?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bound by law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está ligada a su marido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femme est liée aussi</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δέδεται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husband?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el marido?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le mari?</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unbelieving wife is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mujer no creyente,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femme non-croyante est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ἡ ἄπιστος ἐν τῷ ἀδελφῷ·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what does he who is married care about?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¿qué le importa al que está casado?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de quoi se soucie celui qui est marié?</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things of the world—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mundo,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monde,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her own body?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wife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did Paul wish?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deseaba Pablo?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 souhaitait Paul?</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 ordain in all the churches.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ordeno en todas las iglesias.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ainsi que je l'ordonne dans toutes les Églises.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ἐν ταῖς ἐκκλησίαις πάσαις διατάσσομαι.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wish that all men were even as I myself.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más bien que todos los hombres fueran como yo;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voudrais que tous les hommes fussent comme moi;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ἀνθρώπους εἶναι ὡς καὶ ἐμαυτόν·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why does the unmarried woman care about the things of the Lord?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¿por qué la mujer soltera se preocupa por las cosas del Señor?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pourquoi la femme célibataire se soucie-t-elle des choses du Seigneur?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she may be holy both in body and in spirit.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santa tanto en cuerpo como en espíritu;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sainte de corps et d'esprit;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ἁγία καὶ τῷ σώματι καὶ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Should I take the members of Christ and make them members of a harlot?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¿debo tomar los miembros de Cristo y hacerlos miembros de una ramera?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dois-je prendre les membres du Christ et en faire les membres d’une prostituée?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does each one have?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tiene cada uno?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qu’est-ce que chacun a?</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has his own gift from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tiene su propio don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tient de Dieu un don particulier,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ἕκαστος ἴδιον ἔχει χάρισμα ἐκ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should we certainly not do with the members of Christ?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ciertamente no debemos hacer con los miembros de Cristo?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 ne devrions-nous certainement pas faire avec les membres du Christ?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them members of a harlot?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haré miembros de una ramera?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faire les membres d'une prostituée?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 πόρνης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3 conditions are satisfied. What is the first one?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le parecía bien que un hombre se casara si se cumplían tres condiciones. ¿Cuál es el primero?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 3 conditions étaient remplies. Quel est le premier?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unmarried woman do that she may be holy both in body and in spirit?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soltera para ser santa tanto en cuerpo como en espíritu?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célibataire pour être sainte à la fois de corps et d’esprit?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 man thinks he is behaving improperly toward his virgin,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piensa que es impropio que a su hija virgen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regarde comme déshonorant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ἀσχημονεῖν ἐπὶ τὴν παρθένον αὐτοῦ νομίζει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did Paul ask if his readers did not know?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preguntó Pablo si sus lectores no lo sabían?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qu’est-ce que Paul a demandé si ses lecteurs ne le savaient pas?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bodies are members of Christ?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vuestros cuerpos son miembros de Cristo?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vos corps sont des membres de Christ?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σώματα ὑμῶν μέλη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your body is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tu cuerpo?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quoi est votre corps?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temple of the Holy Spirit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templo del Espíritu Santo,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temple du Saint Esprit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ναὸς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who should not touch a woman?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¿quién no debe tocar a una mujer?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qui ne devrait pas toucher une femme?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a man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Bueno le sería al hombre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pense qu'il est bon pour l'homme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ἀνθρώπῳ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wife's body?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 la esposa?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7:4, qui a autorité sur le corps de la femme?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husband does.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marido;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mari;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are foods for?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sirven los alimentos?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servent les aliments?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unmarried woman cares about the things of the Lord,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doncella se preocupa por las cosas del Señor,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 qui n'est pas mariée s'inquiète des choses du Seigneur,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παρθένος μεριμνᾷ τὰ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stomach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para el vientre,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pour le ventre,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is sanctified by the wife?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es santificado por la esposa?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est sanctifié par la femme?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unbelieving husband is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marido no creyente 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mari non-croyant est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ἀνὴρ ὁ ἄπιστος ἐν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will the following types of people not do: fornicators, idolaters, adulterers, homosexuals, sodomites, thieves, covetous, drunkards, revilers, nor extortioners?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¿qué no harán los siguientes tipos de personas: los fornicarios, los idólatras, los adúlteros, los homosexuales, los sodomitas, los ladrones, los avaros, los borrachos, los maldicientes ni los extorsionadores?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6:10, que ne feront pas les types de personnes suivants : fornicateurs, idolâtres, adultères, homosexuels, sodomites, voleurs, cupides, ivrognes, outrageurs ou ravisseurs?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inherit the kingdom of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heredarán el reino de Dios.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n'hériteront le royaume de Dieu.</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do with sexual immorality?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debemos hacer con la inmoralidad sexual?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devrions-nous faire de l’immoralité sexuelle?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who did Paul, not the Lord, say should not divorce her husband who does not believe if he is willing to live with her?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¿a quién dijo Pablo, y no el Señor, que no debería divorciarse de su marido que no cree si está dispuesto a vivir con ella?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qui, selon Paul, et non le Seigneur, ne devrait pas divorcer de son mari qui ne croit pas s’il est prêt à vivre avec elle?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woman who has a husband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una mujer tiene marido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une femme a un mari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γυνὴ εἴ τις ἔχει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might a husband and wife consent for a time to deprive one another?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un marido y una mujer podrían consentir en privarse mutuamente por un tiempo?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pourraient-ils consentir pendant un certain temps à se priver mutuellement?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what should not be done except with consent for a time for fasting and prayer?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¿qué no se debe hacer excepto con el consentimiento de un tiempo de ayuno y oración?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que ne faut-il pas faire sans le consentement d’un temps de jeûne et de prière?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give yourselves to fasting and prayer;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ocuparos sosegadamente en la oración.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vaquer à la prière;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σχολάσητε τῇ προσευχῇ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how did Paul say people should be who use this world?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¿cómo dijo Pablo que deberían ser las personas que usan este mundo?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comment Paul dit-il que devraient être ceux qui utilisent ce monde?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not misusing it.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disfrutaran,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usant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καταχρώμενοι·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does Paul ask about the fact that your body is the temple of the Holy Spirit?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pregunta Pablo sobre el hecho de que tu cuerpo es templo del Espíritu Santo?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 demande Paul sur le fait que votre corps est le temple du Saint-Esprit?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ignoráis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who does Paul have no commandment for the Lord?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¿a quién no tiene Pablo mandamiento para el Señor?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7:25, pour qui Paul n’a-t-il aucun commandement pour le Seigneur?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virgins: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las vírgenes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vierges,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παρθένων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a wife.  What question did he ask?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buscaran esposa. ¿Qué pregunta hizo?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de femme. Quelle question a-t-il posée?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loosed from a wife?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libre de mujer?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n'es-tu pas lié à une femme,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λέλυσαι ἀπὸ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is willing to live with him even if what else is true?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el Señor, dijo que un hermano no debe divorciarse de su esposa si ella está dispuesta a vivir con él, incluso si ¿qué más es cierto?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c’est Paul, et non le Seigneur, qui a dit qu’un frère ne devrait pas divorcer de sa femme si elle est prête à vivre avec lui, même si qu’est-ce qui est vrai d’autre?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deprive one another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neguéis el uno al otro,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privez point l'un de l'autre,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ἀποστερεῖτε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brother has a wife who does not believe,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 algún hermano tiene una mujer que no es creyente,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frère a une femme non-croyante,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ἀδελφὸς γυναῖκα ἔχει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God has distributed to each one and as what else?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una persona debe andar como Dios le ha repartido a cada uno y ¿como qué más?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Dieu l’a distribué à chacun et comme quoi d’autre?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has called each one,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según era cuando Dios lo llamó: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l'appel qu'il a reçu de Dieu.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κέκληκεν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buy?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compran?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être ceux qui achètent?</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possess,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poseyeran,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possédant pas,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κατέχοντες,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man gets married what does he not do?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el hombre se casa, ¿qué no hace?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un homme se marie, que ne fait-il pas?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does not sin;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peca: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pèche point;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does what in his heart?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hace qué en su corazón?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fait quoi dans son cœur fait bien?</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he who stands steadfast in his heart,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está firme en su corazón,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pris une ferme résolution,</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ἕστηκεν ἐν τῇ καρδίᾳ αὐτοῦ ἑδραῖος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two things did Paul say was nothing?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dos cosas dijo Pablo que eran nada?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quelles sont les deux choses que Paul a dit n’être rien?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how does Paul explain that he thinks God supports his judgment that a widow is happier if she remains as she is?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¿cómo explica Pablo que cree que Dios apoya su juicio de que una viuda es más feliz si permanece como está?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comment Paul explique-t-il qu’il pense que Dieu soutient son jugement selon lequel une veuve est plus heureuse si elle reste telle qu’elle est?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Circumcision is nothing and uncircumcision is nothing,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nada significa, y la incircuncisión nada significa;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n'est rien, et l'incirconcision n'est rien,</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περιτομὴ οὐδέν ἐστιν, καὶ ἡ ἀκροβυστία οὐδέν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did Paul ask if his readers did not know in addition to the fact that their body is the temple of the Holy Spirit?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preguntó Pablo si sus lectores no sabían además del hecho de que su cuerpo es templo del Espíritu Santo?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Paul a demandé si ses lecteurs ne savaient pas en plus que leur corps est le temple du Saint-Esprit?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not your own?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sois vuestros?,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vous ne vous appartenez point à vous-mêmes?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οὐκ ἐστὲ ἑαυτῶν,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it must be, a man and his virgin can do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es necesario, ¿qué pueden hacer el hombre y su virgen?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cela doit être le cas, que peuvent faire un homme et sa vierge?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case.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marie.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think I also have the Spirit of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pienso que también yo tengo el Espíritu de Dios.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moi aussi, je crois avoir l'Esprit de Dieu.</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δὲ κἀγὼ πνεῦμα θεοῦ ἔχειν.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by what will God raise us up?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¿con qué nos resucitará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par quoi Dieu nous relèvera-t-il?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His power.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poder.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puissance.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δυνάμεως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determined in his heart that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ha determinado en su corazón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décidé dans son cœur que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will keep his virgin,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guardar virgen a su hija,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garder sa fille vierge,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τηρεῖν τὴν ἑαυτοῦ παρθένον,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in contract to not being for sexual immorality what is the body for?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en contrato de no estar para la inmoralidad sexual ¿para qué sirve el cuerpo?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6:13, par contrat pour ne pas être pour l'immoralité sexuelle, à quoi sert le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Lord,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el Señor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pour le Seigneur,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not for sexual immorality?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no es apto para la inmoralidad sexual?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qui n’est pas destiné à l’immoralité sexuelle?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body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cuerpo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corps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why should a husband and wife come together again because of your lack of self-control?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¿por qué deberían volver a juntarse marido y mujer debido a su falta de dominio propio?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7:5, pourquoi un mari et une femme devraient-ils se réunir à nouveau à cause de votre manque de maîtrise de soi?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Satan does not tempt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tiente Satanás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que Satan ne vous tente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πειράζῃ ὑμᾶς ὁ Σατανᾶς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how does Paul express his confidence that it is good for a man to remain as he is?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¿cómo expresa Pablo su confianza en que es bueno para el hombre permanecer como está?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comment Paul exprime-t-il sa conviction qu’il est bon pour un homme de rester tel qu’il est?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suppose therefore that this is good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esto por bueno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donc ce que j'estime bon,</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νομίζω οὖν τοῦτο καλὸν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wives might do something for their husbands.  What did he ask?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las esposas podrían hacer algo por sus maridos. ¿Qué preguntó?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femmes pourraient faire quelque chose pour leur mari. Qu'a-t-il demandé?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how do you know, O wife, whether you will save your husband?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sabes tú, mujer, si quizá harás salvo a tu marido?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 sais-tu, femme, si tu sauveras ton mari?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γὰρ οἶδας, γύναι, εἰ τὸν ἄνδρα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will happen to both the stomach and foods?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pasará tanto con el estómago como con los alimentos?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qu’arrivera-t-il à l’estomac et aux aliments?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will destroy both it and them.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tanto al uno como a los otros destruirá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 détruira l'un comme les autres.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καὶ ταύτην καὶ ταῦτα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who did Paul say should be as though they did not misusing it?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¿quién dijo Pablo que debería ser como si no lo hubieran usado mal?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7:31, selon Paul, qui devrait être comme s’il n’en faisait pas un mauvais usage?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use this world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disfrutan de este mundo,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usent du monde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χρώμενοι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what is better than to burn with passion?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¿qué mejor que arder de pasión?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quoi de mieux que de brûler de passion?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better to marry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mejor es casarse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vaut mieux se marier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κρεῖττον γάρ ἐστιν γαμῆσαι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in what situation is a brother or a sister not under bondage?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¿en qué situación un hermano o una hermana no están bajo esclavitud?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dans quelle situation un frère ou une sœur n’est-il pas esclave?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his own will, stands steadfast in his heart having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tiene poder sobre su propia voluntad, está firme en su corazón ¿teniendo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le pouvoir de sa propre volonté fait du bien, et qu’il demeure ferme dans son cœur.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no necessity,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tener compromiso que lo obligue,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contrainte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ἔχων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Paul want for us?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¿qué quiere Pablo para nosotros?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que veut Paul pour nous?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without care.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pues, que estuvierais sin congoja.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voudrais que vous fussiez sans inquiétude.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ἀμερίμνους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if a wife's husband dies, what can she do to whom she wishes, only in the Lord?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si el marido de una mujer muere, ¿qué puede hacer ella a quien ella quiera, sólo en el Señor?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si le mari d’une femme décède, que peut-elle faire à qui elle veut, uniquement dans le Seigneur?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at liberty to be married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libre para casarse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libre de se marier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foods?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los alimentos?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 représentent les aliments?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stomach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vientre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ventre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κοιλία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happened to you at a price?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¿qué te pasó a ti con un precio?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vous est-il arrivé à un prix?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were bought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fuisteis comprados;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été rachetés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 unbeliever departs,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el no creyente se separa,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non-croyant se sépare,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ὁ ἄπιστος χωρίζεται,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warn the Corinthians about the fact that people who regularly do any of 10 specific acts will not inherit the kingdom of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advirtió Pablo a los corintios acerca del hecho de que las personas que realizan regularmente cualquiera de 10 actos específicos no heredarán el reino de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averti les Corinthiens sur le fait que les personnes qui commettent régulièrement l’un des 10 actes spécifiques n’hériteront pas du royaume de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it is better to marry than to do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¿es mejor casarse que hacer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il vaut mieux se marier que faire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to burn with passion.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estarse quemando.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brûler.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πυροῦσθαι.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6:17, who is one spirit with the Lord?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6:17, ¿quién es un solo espíritu con el Señor?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6:17, qui est un seul esprit avec le Seigneur?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joined to the Lord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se une al Señor,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s'attache au Seigneur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κολλώμενος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 circumcised. What question did he ask?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circuncidarse. ¿Qué pregunta hizo?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être circoncis. Quelle question a-t-il posée?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uncircumcised?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incircunciso?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incirconcis,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κέκληταί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about a man remaining as he is?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pensaba Pablo acerca de que un hombre permaneciera como está?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 pensait Paul du fait qu’un homme reste tel qu’il est?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good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hará bien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bon</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what does he who is unmarried care for?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¿de qué se preocupa el soltero?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de quoi se soucie celui qui n’est pas marié?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the Lord has called each one and as what else?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la persona debe andar como el Señor ha llamado a cada uno y ¿como qué más?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le Seigneur l’a appelé et comme quoi d’autre?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God has distributed to each one,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los dones que el Señor le repartió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part que le Seigneur lui a faite,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ἑκάστῳ ὡς ἐμέρισεν ὁ κύριος, ἕκαστον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who should render to his wife the affection due her?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¿quién debe dar a su esposa el cariño que le corresponde?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qui doit rendre à sa femme l’affection qui lui est due?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husband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marido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mari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γυναικὶ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to be loosed.  What did he ask?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busquen ser desatados. ¿Qué preguntó?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à se laisser délier. Qu'a-t-il demandé?</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bound to a wife?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ligado a mujer?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Es-tu lié à une femme,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δέδεσαι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all things are not helpful?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afirmación contrasta con decir que no todo conviene?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affirmation s’oppose à l’affirmation selon laquelle tout ne sert à rien?</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We certainly should not take what and make them members of a harlot?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¿ciertamente no deberíamos tomar qué y hacerlos miembros de una ramera?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nous ne devrions certainement pas prendre quoi et en faire des membres d’une prostituée?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of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de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things of the Lord—how he may please the Lord.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cosas del Señor, de cómo agradar al Señor;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choses du Seigneur, des moyens de plaire au Seigneur;</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μεριμνᾷ τὰ τοῦ κυρίου, πῶς ἀρέσῃ τῷ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what does Paul say they were doing in addition to cheating their brethren?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¿qué dice Pablo que estaban haciendo además de engañar a sus hermanos?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selon Paul, que faisaient-ils en plus de tromper leurs frères?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you yourselves do wrong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cometéis el agravio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vous qui commettez l'injustice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ὑμεῖς ἀδικεῖτε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formerly compare to people who are fornicators, thieves, covetous, drunkards, revilers, and extortioners.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antiguamente los hermanos de Corinto con las personas que son fornicarios, ladrones, avaros, borrachos, maldicientes y extorsionadores?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comment les frères de Corinthe se comparaient-ils autrefois aux gens qui sont fornicateurs, voleurs, cupides, ivrognes, injurieux et extorqueurs?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such were some of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erais algunos de vosotros,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là ce que vous étiez, quelques-uns de vous.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ταῦτά τινες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you were called while a slave, in what situation should you rather use it?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fuiste llamado siendo esclavo, ¿en qué situación deberías usarlo?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vous étiez appelé alors que vous étiez esclave, dans quelle situation devriez-vous plutôt l’utiliser?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can be made free,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si tienes oportunidad de hacerte libre,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peux devenir libre,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εἰ καὶ δύνασαι ἐλεύθερος γενέσθαι,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Christ's slave?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esclavo de Cristo?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l'esclave du Christ?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he who is called while free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el que fue llamado siendo libre,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libre qui a été appelé</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ὁ ἐλεύθερος κληθεὶς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why is Paul writing about the fact that it is good for a man not to touch a woman?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¿por qué Pablo escribe acerca del hecho de que es bueno que el hombre no toque a una mujer?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pourquoi Paul écrit-il qu’il est bon pour un homme de ne pas toucher une femme?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things of which you wrote to me: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 que me habéis preguntado por escrito, digo: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choses dont vous m'avez écrit,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ὧν ἐγράψατε,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in the Lord while a slave?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¿qué es una persona que es llamada en el Señor siendo esclavo?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appelée au Seigneur alors qu’elle est esclave?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she who is married care about?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le importa a la que está casada?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de quoi se soucie celle qui est mariée?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she may please her husband.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marido.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son mari.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what should the husband do?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¿qué debe hacer el marido?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que doit faire le mari?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render to his wife the affection due her,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 cumplir con su mujer el deber conyugal,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rende à sa femme ce qu'il lui doit,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ὀφειλὴν ἀποδιδότω,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who raised up the Lord?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¿quién resucitó al Señor?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qui a suscité le Seigneur?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 husband and wife should not deprive one another except with what for when? (2 points)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el marido y la mujer no deben privarse el uno al otro sino ¿con qué y cuándo? (2 puntos)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un mari et une femme ne devraient pas se priver l’un l’autre, sauf avec quoi et pour quand ? (2 points)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with consent for a time,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por algún tiempo de mutuo consentimiento,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d'un commun accord pour un temps,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μήτι ἂν ἐκ συμφώνου πρὸς καιρὸν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a window is at liberty to get married to whom she wishes with what restriction?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una ventana tiene libertad para casarse con quien quiera ¿con qué restricción?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une fenêtre est libre de se marier avec qui elle veut, avec quelle restriction?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only in the Lord.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tal que sea en el Señor.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ce soit dans le Seigneur.</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μόνον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Lord’s freedman.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liberto es del Señor;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affranchi du Seigneur;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ἀπελεύθερος κυρίου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did Paul say is more important than circumcision?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dijo Pablo que es más importante que la circuncisión?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qu’est-ce qui, selon Paul, est plus important que la circoncision?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keeping the commandments of God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guardar los mandamientos de Dios.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l'observation des commandements de Dieu</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τήρησις ἐντολῶν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is one body with a harlot?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forma un solo cuerpo con la ramera?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qui forme un seul corps avec une prostituée?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is joined to a harlot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se une con una ramera,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s'attache à la prostituée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κολλώμενος τῇ πόρνῃ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what should a person do as God has distributed to each one and as the Lord has called each one?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¿qué debe hacer una persona según Dios ha distribuido a cada uno y como el Señor ha llamado a cada uno?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que doit faire une personne comme Dieu l’a distribué à chacun et comme le Seigneur l’a appelé à chacun?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let him walk.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viva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Seulement, que chacun marche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περιπατείτω·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to whom did Paul say by concession that it is good for them if they remain even as he is?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¿a quiénes dijo Pablo por concesión que les conviene permanecer como él?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à qui Paul a-t-il dit par concession qu’il est bon pour eux s’ils restent tels que lui?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to the unmarried and to the widows: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 los solteros y a las viudas,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ne sont pas mariés et aux veuves,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τοῖς ἀγάμοις καὶ ταῖς χήραις,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did Paul say should even live as thought they had none?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¿quiénes dijo Pablo que deberían vivir como si no tuvieran ninguno?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selon Paul, qui devrait vivre comme s’il n’en avait pas?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