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6:9, what are the first 5 types of people Paul lists who will not inherit the kingdom of God?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6:9, ¿cuáles son los primeros 5 tipos de personas que Pablo enumera que no heredarán el reino de Dios?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6:9, quels sont les 3 premiers types de personnes énumérées par Paul qui n’hériteront pas du royaume de Dieu?</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long as her husband lives;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la ley mientras él vive;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longtemps que son mari est vivant;</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ἐφ’ ὅσον χρόνον ζῇ ὁ ἀνὴρ αὐτῆς·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7:22, what is a person who is called in the Lord while a slave?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7:22, ¿qué es una persona que es llamada en el Señor siendo esclavo?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7:22, qu’est-ce qu’une personne appelée au Seigneur alors qu’elle est esclave?</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the Lord’s freedman.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liberto es del Señor;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un affranchi du Seigneur;</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ἀπελεύθερος κυρίου ἐστίν·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6:11, you were washed, sanctified, and justified by what?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6:11, ¿fuiste lavado, santificado y justificado por qué?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6:11, par quoi avez-vous été lavé, sanctifié et justifié?</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by the Spirit of our God.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por el Espíritu de nuestro Dios.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par l'Esprit de notre Dieu.</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ἐν τῷ πνεύματι τοῦ θεοῦ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6:18, what is outside the body?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6:18, ¿qué hay fuera del cuerpo?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6:18, qu’y a-t-il en dehors du corps?</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Every sin that a man does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Cualquier otro pecado que el hombre cometa,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Quelque autre péché qu'un homme commette,</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πᾶν ἁμάρτημα ὃ ἐὰν ποιήσῃ ἄνθρωπος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6:16, who is one body with a harlot?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6:16, ¿quién forma un solo cuerpo con la ramera?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6:16, qui forme un seul corps avec une prostituée?</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he who is joined to a harlot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el que se une con una ramera,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celui qui s'attache à la prostituée</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ὁ κολλώμενος τῇ πόρνῃ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7:37, Paul said that he does well who has power over his own will, stands steadfast in his heart having what?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7:37, Pablo dijo que hace bien el que tiene poder sobre su propia voluntad, está firme en su corazón ¿teniendo qué?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7:37, Paul a dit que celui qui a le pouvoir de sa propre volonté fait du bien, et qu’il demeure ferme dans son cœur.</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Neither fornicators, nor idolaters, nor adulterers, nor homosexuals, nor sodomites,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los fornicarios, ni los idólatras, ni los adúlteros, ni los afeminados, ni los homosexuales,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ni les impudiques, ni les idolâtres, ni les adultères,</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οὔτε πόρνοι οὔτε εἰδωλολάτραι οὔτε μοιχοὶ οὔτε μαλακοὶ οὔτε ἀρσενοκοῖται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having no necessity,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 tener compromiso que lo obligue,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sans contrainte</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ἔχων ἀνάγκην,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6:14, by what will God raise us up?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6:14, ¿con qué nos resucitará Dios?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6:14, par quoi Dieu nous relèvera-t-il?</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His power.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su poder.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sa puissance.</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τῆς δυνάμεως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7:11, what should not be done to a wife?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7:11, ¿qué no se le debe hacer a una esposa?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7:11, que ne faut-il pas faire à une femme?</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 husband is not to divorce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 el marido no abandone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le mari ne répudie point</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ἀφιέναι.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7:9, it is better to marry than to do what?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7:9, ¿es mejor casarse que hacer qué?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7:9, il vaut mieux se marier que faire quoi?</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than to burn with passion.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estarse quemando.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de brûler.</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πυροῦσθαι.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7:22, what is a person who is called while free?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7:22, ¿cómo es una persona que se llama en libertad?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7:22, qu’est-ce qu’une personne qui est appelée lorsqu’elle est libre?</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Christ’s slave.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esclavo es de Cristo.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un esclave de Christ.</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δοῦλός ἐστιν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7:29, why did Paul say to the brethren that those who have wives should be as though they had none?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7:29, ¿por qué dijo Pablo a los hermanos que los que tienen esposa deben ser como si no la tuvieran?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7:29, pourquoi Paul a-t-il dit aux frères que ceux qui ont une femme devraient être comme s’ils n’en avaient pas?</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7:18, Paul asked a question to indicate who he said should not become uncircumcised. What did he ask?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7:18, Pablo hizo una pregunta para indicar quiénes decía que no debían quedar incircuncisos. ¿Qué preguntó?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7:18, Paul a posé une question pour indiquer qui, selon lui, ne devrait pas devenir incirconcis. Qu'a-t-il demandé?</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time is short,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el tiempo es corto.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que le temps est court;</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καιρὸς συνεσταλμένος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7:39, when is a wife at liberty to be married?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7:39, ¿cuándo tiene la esposa libertad para casarse?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7:39, quand une femme est-elle libre de se marier?</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her husband dies,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su marido muere,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le mari meurt,</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δὲ κοιμηθῇ ὁ ἀνήρ,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7:35, Paul gave 3 reasons why he encouraged Christians to not get married: for your own profit, for something and that you may server the Lord without distraction.  What was this something?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7:35, Pablo dio 3 razones por las cuales animaba a los cristianos a no casarse: para beneficio propio, para algo y para que puedan servir al Señor sin distracciones. ¿Qué fue ese algo?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7:35, Paul a donné 3 raisons pour lesquelles il a encouragé les chrétiens à ne pas se marier : pour votre propre profit, pour quelque chose et pour que vous puissiez servir le Seigneur sans distraction. Qu'est-ce que c'était que ce quelque chose?</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for what is proper,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para lo honesto y decente,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 vous porter à ce qui est bienséant et propre</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πρὸς τὸ εὔσχημον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7:15, in what situation is a brother or a sister not under bondage?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7:15, ¿en qué situación un hermano o una hermana no están bajo esclavitud?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7:15, dans quelle situation un frère ou une sœur n’est-il pas esclave?</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the unbeliever departs,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el no creyente se separa,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le non-croyant se sépare,</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ὁ ἄπιστος χωρίζεται,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6:20, why are you not your own?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6:20, ¿por qué no sois vuestros?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6:20, pourquoi n’êtes-vous pas à vous?</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you were bought at a price;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habéis sido comprados por precio;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vous avez été rachetés à un grand prix.</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ἠγοράσθητε γὰρ τιμῆς·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6:18, what does he who commits sexual immorality do?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6:18, ¿qué hace el que comete inmoralidad sexual?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6:18, que fait celui qui commet l’immoralité sexuelle?</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Was anyone called while circumcised?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¿Fue llamado alguno siendo circunciso?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Quelqu'un a-t-il été appelé étant circoncis,</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περιτετμημένος τις ἐκλήθη;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sins against his own body.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contra su propio cuerpo peca.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pèche contre son propre corps.</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ἴδιον σῶμα ἁμαρτάνει.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6:16, what happens to the one who is joined to a harlot?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6:16, ¿qué le sucede al que se une a una ramera?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6:16, qu’arrive-t-il à celui qui s’associe à une prostituée?</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one body with her?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un cuerpo con ella?,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un seul corps avec elle?</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ἓν σῶμά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7:4, who has authority over the husband's body?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7:4, ¿quién tiene autoridad sobre el cuerpo del marido?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7:4, qui a autorité sur le corps du mari?</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wife does.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la mujer.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c'est la femme.</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ἡ γυνή.</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7:39, if a wife's husband dies, what can she do to whom she wishes, only in the Lord?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7:39, si el marido de una mujer muere, ¿qué puede hacer ella a quien ella quiera, sólo en el Señor?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7:39, si le mari d’une femme décède, que peut-elle faire à qui elle veut, uniquement dans le Seigneur?</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she is at liberty to be married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queda libre para casarse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elle est libre de se marier</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ἐλευθέρα ἐστὶν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6:17, who is one spirit with the Lord?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6:17, ¿quién es un solo espíritu con el Señor?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6:17, qui est un seul esprit avec le Seigneur?</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he who is joined to the Lord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que se une al Señor,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celui qui s'attache au Seigneur</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κολλώμενος τῷ κυρίῳ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7:13, Paul, not the Lord, said that a woman who has a husband should not divorce him if he is willing to live with her even if what about the husband is the case?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7:13, Pablo, no el Señor, dijo que una mujer que tiene marido no debe divorciarse de él si él está dispuesto a vivir con ella, incluso si ¿qué pasa con el marido?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7:13, Paul, et non le Seigneur, a dit qu'une femme qui a un mari ne devrait pas divorcer s'il est prêt à vivre avec elle, même si qu'en est-il du mari?</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6:16, what question is asked about the fact that he who is joined to a harlot is one body with her?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6:16, ¿qué pregunta se hace sobre el hecho de que el que se une a una ramera es un solo cuerpo con ella?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6:16, quelle question est posée sur le fait que celui qui s’attache à une prostituée ne fait qu’un avec elle?</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does not believe,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no es creyente,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non-croyant,</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ἄπιστον,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7:9, if the unmarried and the widows cannot exercise self-control, what did Paul say should be done?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7:9, si los solteros y las viudas no pueden ejercer dominio propio, ¿qué dijo Pablo que se debe hacer?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7:9, si les célibataires et les veuves ne peuvent pas exercer la maîtrise d’elles-mêmes, que dit Paul : qu’est-ce qu’il faut faire?</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them marry.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cásense,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qu'ils se marient;</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γαμησάτωσαν,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7:26, because of the present distress, what did Paul think was good?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7:26, debido a la angustia presente, ¿qué pensó Pablo que era bueno?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7:26, à cause de la détresse actuelle, qu’est-ce que Paul pensait être bon?</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 man to remain as he is: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hombre en quedarse como está.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un homme d'être ainsi.</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ἀνθρώπῳ τὸ οὕτως εἶναι.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7:28, by encouraging men and women to not marry, what did Paul want to do?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7:28, al alentar a hombres y mujeres a no casarse, ¿qué quería hacer Pablo?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7:28, en encourageant les hommes et les femmes à ne pas se marier, que voulait faire Paul?</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would spare you.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yo os la quisiera evitar.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je voudrais vous les épargner.</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ἐγὼ δὲ ὑμῶν φείδομαι.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7:18, what did Paul say to anyone who was called while circumcised?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7:18, ¿qué le dijo Pablo a cualquiera que fuera llamado estando circuncidado?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7:18, qu’est-ce que Paul a dit à quiconque était appelé alors qu’il était circoncis?</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him not become uncircumcised.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Quédese circunciso.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demeure circoncis;</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ἐπισπάσθω·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 why is Paul writing about the fact that it is good for a man not to touch a woman?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 ¿por qué Pablo escribe acerca del hecho de que es bueno que el hombre no toque a una mujer?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7:1, pourquoi Paul écrit-il qu’il est bon pour un homme de ne pas toucher une femme?</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do you not know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no sabéis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savez-vous pas</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οὐκ οἴδατε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concerning the things of which you wrote to me: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Acerca de lo que me habéis preguntado por escrito, digo: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ce qui concerne les choses dont vous m'avez écrit,</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Περὶ δὲ ὧν ἐγράψατε,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7:4, the husband does not have what?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7:4 el marido ¿no tiene qué?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7:4, le mari n’a pas quoi?</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authority over his own body,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dominio sobre su propio cuerpo,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mari n'a pas autorité sur son propre corps,</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 ἰδίου σώματος οὐκ ἐξουσιάζει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7:27, Paul asked a question and answered it by saying to not seek a wife.  What question did he ask?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7:27, Pablo hizo una pregunta y la respondió diciendo que no buscaran esposa. ¿Qué pregunta hizo?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7:27, Paul a posé une question et y a répondu en disant de ne pas chercher de femme. Quelle question a-t-il posée?</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you loosed from a wife?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¿Estás libre de mujer?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n'es-tu pas lié à une femme,</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λέλυσαι ἀπὸ γυναικός;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7:36, Paul said it was ok with him if a man gets married if the man things he is behaving improperly toward his virgin, if she is past the flower of youth, and what?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7:36, Pablo dijo que estaba bien para él si un hombre se casaba si el hombre pensaba que se estaba comportando incorrectamente con su virgen, si ella ya había pasado la flor de la juventud, ¿y qué?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7:36, Paul a dit qu'il était d'accord si un homme se mariait s'il pensait qu'il se comportait mal envers sa vierge, si elle avait dépassé la fleur de la jeunesse, et quoi?</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thus it must be,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 es necesario casarla,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comme nécessaire de la marier,</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οὕτως ὀφείλει γίνεσθαι,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7:37, how does a man do according to Paul who has determined in his heart that he will keep his virgin?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7:37, ¿cómo hace un hombre según Pablo que ha determinado en su corazón conservar a su virgen?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7:37, comment un homme fait-il selon Paul qui a déterminé dans son cœur qu’il garderait sa vierge?</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does well.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bien hace.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celui-là fait bien.</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καλῶς ποιήσει·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6:11, you were washed, sanctified and justified in what?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6:11, ¿fuiste lavado, santificado y justificado en qué?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6:11, en quoi avez-vous été lavé, sanctifié et justifié?</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6:8, Paul said they were not treating their brethren properly by doing wrong and what else?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6:8, Pablo dijo que no estaban tratando apropiadamente a sus hermanos al hacer lo malo y ¿qué más?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6:8, Paul a dit qu’ils ne traitaient pas correctement leurs frères en faisant le mal et quoi d’autre?</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name of the Lord Jesus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el nombre del Señor Jesús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nom du Seigneur Jésus Christ,</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τῷ ὀνόματι τοῦ κυρίου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7:22, who is Christ's slave?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7:22, ¿quién es el esclavo de Cristo?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7:22, qui est l'esclave du Christ?</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Likewise he who is called while free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asimismo el que fue llamado siendo libre,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l'homme libre qui a été appelé</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ὁμοίως ὁ ἐλεύθερος κληθεὶς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7:35, Paul said that he didn't want to put a leash on us but why did he say that Christians shouldn't get married?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7:35, Pablo dijo que no quería ponernos correa, pero ¿por qué dijo que los cristianos no deberían casarse?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7:35, Paul a dit qu'il ne voulait pas nous mettre en laisse, mais pourquoi a-t-il dit que les chrétiens ne devraient pas se marier?</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this I say for your own profit,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Esto lo digo para vuestro provecho;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dis cela dans votre intérêt;</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τοῦτο δὲ πρὸς τὸ ὑμῶν αὐτῶν σύμφορον λέγω,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7:5, why should a husband and wife come together again because of your lack of self-control?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7:5, ¿por qué deberían volver a juntarse marido y mujer debido a su falta de dominio propio?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7:5, pourquoi un mari et une femme devraient-ils se réunir à nouveau à cause de votre manque de maîtrise de soi?</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that Satan does not tempt you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no os tiente Satanás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peur que Satan ne vous tente</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μὴ πειράζῃ ὑμᾶς ὁ Σατανᾶς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7:40, according to Paul's judgment how does a widow feel who remains as she is?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7:40, según el juicio de Pablo ¿cómo se siente una viuda que permanece como está?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7:40, selon le jugement de Paul, que ressent une veuve qui reste telle qu'elle est?</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she is happier if she remains as she is,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más dichosa será si se queda así;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Elle est plus heureuse, néanmoins, si elle demeure comme elle est,</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μακαριωτέρα δέ ἐστιν ἐὰν οὕτως μείνῃ,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7:10, to whom did Paul command that a wife is not to depart from her husband?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7:10, ¿a quién le ordenó Pablo que la esposa no se aparte de su marido?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7:10, à qui Paul a-t-il ordonné qu’une femme ne se sépare pas de son mari?</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cheat,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defraudáis,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qui dépouillez,</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ἀποστερεῖτε,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to the married I command,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los que están unidos en matrimonio, mando,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ceux qui sont mariés, j'ordonne,</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Τοῖς δὲ γεγαμηκόσιν παραγγέλλω,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7:27, what did Paul say you should do if you are bound to a wife?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7:27, ¿qué dijo Pablo que debes hacer si estás ligado a una esposa?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7:27, que dit Paul que vous devriez faire si vous êtes lié à une femme?</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seek to be loosed.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trates de soltarte.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cherche pas à rompre ce lien;</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ζήτει λύσιν·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7:22, who is the Lord's freedman?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7:22, ¿quién es el liberto del Señor?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7:22, qui est l'affranchi du Seigneur?</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who is called in the Lord while a slave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el que en el Señor fue llamado siendo esclavo,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l'esclave qui a été appelé dans le Seigneur</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γὰρ ἐν κυρίῳ κληθεὶς δοῦλος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7:13, what did Paul, not the Lord, say that a woman who has a husband who does not believe do if he is willing to live with her?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7:13, ¿qué dijo Pablo, no el Señor, que debe hacer una mujer que tiene un marido que no cree, si él está dispuesto a vivir con ella?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7:13, qu’est-ce que Paul, et non le Seigneur, a dit qu’une femme qui a un mari non croyant fasse s’il est prêt à vivre avec elle?</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her not divorce him.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lo abandone,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qu'elle ne répudie point son mari.</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ἀφιέτω τὸν ἄνδρα.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7:7, what did Paul wish?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7:7, ¿qué deseaba Pablo?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7:7, que souhaitait Paul?</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wish that all men were even as I myself.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Quisiera más bien que todos los hombres fueran como yo;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voudrais que tous les hommes fussent comme moi;</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θέλω δὲ πάντας ἀνθρώπους εἶναι ὡς καὶ ἐμαυτόν·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7:25, who does Paul have no commandment for the Lord?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7:25, ¿a quién no tiene Pablo mandamiento para el Señor?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7:25, pour qui Paul n’a-t-il aucun commandement pour le Seigneur?</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6:19, who gave you the Holy Spirit that is in you?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6:19, ¿quién os dio el Espíritu Santo que está en vosotros?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6:19, qui vous a donné le Saint-Esprit qui est en vous?</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concerning virgins: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cuanto a las vírgenes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ce qui est des vierges,</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Περὶ δὲ τῶν παρθένων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 it is good for a man to not do what?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 ¿qué es bueno para el hombre no hacer?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7:1, qu’est-il bon pour un homme de ne pas faire?</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to touch a woman.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tocar mujer.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ne point toucher de femme.</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γυναικὸς μὴ ἅπτεσθαι·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7:10, what does the Lord and not Paul command to the married?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7:10, ¿qué manda el Señor y no Pablo a los casados?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7:10, qu’est-ce que le Seigneur, et non Paul, commande aux personnes mariées?</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 wife is not to depart from her husband.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la mujer no se separe del marido;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la femme ne se sépare point de son mari</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γυναῖκα ἀπὸ ἀνδρὸς μὴ χωρισθῆναι—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whom you have from God,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cual habéis recibido de Dios,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vous avez reçu de Dieu,</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οὗ ἔχετε ἀπὸ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6:15, Paul asked a question about the fact that your bodies are members of Christ.  What did he ask about this?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6:15, Pablo hizo una pregunta sobre el hecho de que vuestros cuerpos son miembros de Cristo. ¿Qué preguntó sobre esto?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6:15, Paul a posé une question sur le fait que vos corps sont membres de Christ. Qu'a-t-il demandé à ce sujet?</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you not know that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sabéis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savez-vous pas</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οἴδατε ὅτι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7:30, who did Paul say should be as though they did not rejoice?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7:30, ¿quiénes, dijo Pablo, deberían estar como si no se regocijaran?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7:30, selon Paul, qui devrait être comme s’il ne se réjouissait pas?</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those who rejoice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que se alegran,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ceux qui se réjouissent</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οἱ χαίροντες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7:31, what is passing away?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7:31, ¿qué es lo que pasa?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7:31, qu’est-ce qui meurt?</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form of this world is passing away.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la apariencia de este mundo es pasajera.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la figure de ce monde passe.</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παράγει γὰρ τὸ σχῆμα τοῦ κόσμου τούτου.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7:11, if a wife does depart from her husband, what two things should she be permitted to do? (2 points)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7:11, si una esposa se aleja de su marido, ¿qué dos cosas se le debe permitir hacer? (2 puntos)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7:11, si une femme se sépare de son mari, quelles deux choses devrait-elle lui être permise de faire ? (2 points)</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her remain unmarried or be reconciled to her husband.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quédese sin casar o reconcíliese con su marido;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qu'elle demeure sans se marier ou qu'elle se réconcilie avec son mari),</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μενέτω ἄγαμος ἢ τῷ ἀνδρὶ καταλλαγήτω—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7:12, Paul, not the Lord said what should be done if any brother has a wife who does not believe and she is willing to live with him?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7:12, Pablo, ¿no dijo el Señor qué se debe hacer si algún hermano tiene esposa que no cree y ella está dispuesta a vivir con él?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7:12, Paul, le Seigneur n’a-t-il pas dit ce qu’il faut faire si un frère a une femme qui ne croit pas et qu’elle est prête à vivre avec lui?</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him not divorce her.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la abandone.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ne la répudie point;</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ἀφιέτω αὐτήν·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7:29, from what starting point until when did Paul say that those who have wives should live as thought they had none?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7:29, ¿Cuándo vivirán los que tienen esposa pensando que no la tienen?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7:29, à partir de quel point de départ jusqu’à quand Paul a-t-il dit que ceux qui ont une femme devraient vivre comme s’ils n’en avaient pas?</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that from now on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Resta, pues,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désormais ceux</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ἐστίν· τὸ λοιπὸν ἵνα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7:6, when Paul said that no one had a spouse, he said this as a concession and not as what?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7:6, cuando Pablo dijo que nadie tenía esposa, ¿lo dijo más como una concesión que como qué?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7:6, lorsque Paul dit que personne n’a de conjoint, il dit cela comme une concession et non comme quoi?</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as a commandment.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como mandamiento.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n'en fais pas un ordre.</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κατ’ ἐπιταγήν.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6:19, where is the Holy Spirit?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6:19, ¿dónde está el Espíritu Santo?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6:19, où est le Saint-Esprit?</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is in you,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cual está en vosotros,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 en vous,</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ὑμῖν ἁγίου πνεύματός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7:28, a virgin does not sin even if she does what?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7:28, ¿una virgen no peca aunque haga qué?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7:28, une vierge ne pèche pas même si elle fait quoi?</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a virgin marries, she has not sinned.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la doncella se casa, no peca;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la vierge s'est mariée, elle n'a point péché;</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ἐὰν γήμῃ ἡ παρθένος, οὐχ ἥμαρτεν.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7:23, what should we not become?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7:23, ¿en qué no deberíamos convertirnos?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7:23, que ne devrions-nous pas devenir?</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become slaves of men.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os hagáis esclavos de los hombres.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devenez pas esclaves des hommes.</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γίνεσθε δοῦλοι ἀνθρώπων.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7:12, who says that a brother should not divorce his wife if she is willing to live with him even if she does not believe.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7:12, quien dice que un hermano no debe divorciarse de su esposa si ella está dispuesta a vivir con él aunque no crea.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7:12, qui dit qu’un frère ne devrait pas divorcer de sa femme si elle est prête à vivre avec lui, même si elle ne croit pas.</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7:14, if only one of the people in a marriage is a believer, what state are their children in?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7:14, si solo una de las personas en un matrimonio es creyente, ¿en qué estado se encuentran sus hijos?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7:14, si une seule des personnes mariées est croyante, dans quel état se trouvent leurs enfants?</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now they are holy.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mientras que ahora son santos.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tandis que maintenant ils sont saints.</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νῦν δὲ ἅγιά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7:10, who actually commands that a wife is not to depart from her husband?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7:10, ¿quién realmente ordena que una esposa no se aparte de su marido?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7:10, qui ordonne réellement à une femme de ne pas se séparer de son mari?</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not I but the Lord: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yo, sino el Señor,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pas moi, mais le Seigneur,</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ἐγὼ ἀλλὰ ὁ κύριος,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7:34, how are a wife and virgin described?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7:34, ¿cómo se describen una casada y una doncella?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7:34, comment sont décrites une épouse et une vierge?</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is a difference between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Hay asimismo diferencia entre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y a de même une différence entre</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μεμέρισται.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7:37, Paul said that he does well who stands steadfast in his heart and has done what in his heart?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7:37, Pablo dijo que hace bien el que está firme en su corazón y ¿qué ha hecho en su corazón?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7:37, Paul a dit que celui qui reste ferme dans son cœur et qui a fait quoi dans son cœur fait du bien?</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has so determined in his heart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 resuelto en su corazón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qui a décidé en son coeur</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τοῦτο κέκρικεν ἐν τῇ ἰδίᾳ καρδίᾳ,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7:37, Paul said that he does well who has power over what?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7:37, Pablo dijo que hace bien ¿quién tiene poder sobre qué?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7:37, Paul a dit : « Qui a pouvoir sur quoi fait bien?</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has power over his own will,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dueño de su propia voluntad,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avec l'exercice de sa propre volonté,</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ἐξουσίαν δὲ ἔχει περὶ τοῦ ἰδίου θελήματος,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to the rest I, not the Lord, say: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los demás yo digo, no el Señor,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Aux autres, ce n'est pas le Seigneur, c'est moi qui dis:</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Τοῖς δὲ λοιποῖς λέγω ἐγώ, οὐχ ὁ κύριος·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7:24, how should each one remain with God?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7:24, ¿cómo debe cada uno permanecer con Dios?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7:24, comment chacun doit-il rester avec Dieu?</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that state in which he was called.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Cada uno, hermanos, en el estado en que fue llamado,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l'état où il était lorsqu'il a été appelé.</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τούτῳ μενέτω παρὰ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6:13, what is the stomach for?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6:13, ¿para qué sirve el estómago?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6:13, à quoi sert l’estomac?</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foods,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los alimentos;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les aliments;</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τοῖς βρώμασιν·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7:34, there is a difference between what two categories of people?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7:34, ¿hay diferencia entre qué dos categorías de personas?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7:34, il y a une différence entre quelles deux catégories de personnes?</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 wife and a virgin.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casada y la doncella.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femme et la vierge:</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ἡ γυνὴ ἡ ἄγαμος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 the husband should render to his wife the affection due her, what should the wife do?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 el marido debe dar a su esposa el cariño que a ella le corresponde, ¿qué debe hacer la esposa?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7:3, le mari doit rendre à sa femme l’affection qui lui est due, que doit faire la femme?</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likewise also the wife to her husband.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asimismo la mujer con su marido.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la femme agisse de même envers son mari.</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ὁμοίως δὲ καὶ ἡ γυνὴ τῷ ἀνδρί.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7:36, Paul said it was ok with him if a man gets married if the man thinks he is behaving improperly toward his virgin, it must be, and if what else is the case?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7:36, Pablo dijo que estaba bien para él si un hombre se casaba si el hombre pensaba que se estaba comportando inapropiadamente con su virgen, así debe ser, y en caso contrario, ¿cuál es el caso?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7:36, Paul a dit qu'il était d'accord avec lui si un homme se mariait si l'homme pensait qu'il se comporte mal envers sa vierge, cela doit être le cas, et si quoi d'autre est-il?</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she is past the flower of youth,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le pase la edad,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sa fille de dépasser l'âge nubile,</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ᾖ ὑπέρακμος,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7:13, Paul, not the Lord, said that a woman who has a husband who does not believe should not divorce him if what is the case?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7:13, Pablo, no el Señor, dijo que una mujer que tiene un marido que no cree no debe divorciarse de él, ¿cuál es el caso?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7:13, c’est Paul, et non le Seigneur, qui a dit qu’une femme qui a un mari non croyant ne devrait pas divorcer, si tel est le cas?</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6:18, every sin that a mand does is what?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6:18, ¿qué es cada pecado que comete un hombre?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6:18, quel est chaque péché commis par un homme?</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outside the body,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está fuera del cuerpo;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péché est hors du corps;</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ἐκτὸς τοῦ σώματός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7:25, even though Paul has no commandment from the Lord concerning virgins, what does he give?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7:25, aunque Pablo no tiene ningún mandamiento del Señor respecto a las vírgenes, ¿qué da?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7:25, même si Paul n’a aucun commandement du Seigneur concernant les vierges, que donne-t-il?</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I give judgment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doy mi parecer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je donne un avis,</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γνώμην δὲ δίδωμι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7:14, who would be unclean if the unbelieving spouse would not be sanctified by the believing spouse?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7:14, ¿quién sería inmundo si el cónyuge incrédulo no fuera santificado por el cónyuge creyente?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7:14, qui serait impur si le conjoint non croyant n’était pas sanctifié par le conjoint croyant?</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otherwise your children would be unclean,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otra manera vuestros hijos serían impuros,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autrement, vos enfants seraient impurs,</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ἐπεὶ ἄρα τὰ τέκνα ὑμῶν ἀκάθαρτά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7:4, the wife does not have what?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7:4 la esposa ¿no tiene qué?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7:4, la femme n’a pas quoi?</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does not have authority over her own body,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tiene dominio sobre su propio cuerpo,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 pas autorité sur son propre corps,</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 ἰδίου σώματος οὐκ ἐξουσιάζει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7:19, what did Paul say is more important than circumcision?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7:19, ¿qué dijo Pablo que es más importante que la circuncisión?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7:19, qu’est-ce qui, selon Paul, est plus important que la circoncision?</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keeping the commandments of God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guardar los mandamientos de Dios.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l'observation des commandements de Dieu</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τήρησις ἐντολῶν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he is willing to live with her,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él consiente en vivir con ella,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qu'il consente à habiter avec elle,</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οὗτος συνευδοκεῖ οἰκεῖν μετ’ αὐτῆς,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7:6, what did Paul do as a concession not as a commandment?  Be specific.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7:6, ¿qué hizo Pablo como una concesión y no como un mandamiento? Se específico.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7:6, qu’est-ce que Paul a fait comme concession et non comme commandement ? Être spécifique.</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say this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esto lo digo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dis cela</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τοῦτο δὲ λέγω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7:37, Paul said that he does well who has determined in his heart that what?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7:37, Pablo dijo que hace bien el que ha determinado en su corazón ¿qué?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7:37, Paul a dit que celui qui a décidé dans son cœur que quoi?</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he will keep his virgin,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guardar virgen a su hija,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garder sa fille vierge,</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τηρεῖν τὴν ἑαυτοῦ παρθένον,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7:23, you were bought at what?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7:23, ¿en qué fuiste comprado?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7:23, à quel prix avez-vous été acheté?</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at a price;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precio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un grand prix;</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τιμῆς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6:19, what did Paul ask if his readers did not know in addition to the fact that their body is the temple of the Holy Spirit?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6:19, ¿qué preguntó Pablo si sus lectores no sabían además del hecho de que su cuerpo es templo del Espíritu Santo?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6:19, qu’est-ce que Paul a demandé si ses lecteurs ne savaient pas en plus que leur corps est le temple du Saint-Esprit?</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you are not your own?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 no sois vuestros?,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vous ne vous appartenez point à vous-mêmes?</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οὐκ ἐστὲ ἑαυτῶν,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7:14, who is sanctified by the husband?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7:14 ¿quién es santificado por el marido?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7:14, qui est sanctifié par le mari?</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unbelieving wife is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la mujer no creyente,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la femme non-croyante est</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γυνὴ ἡ ἄπιστος ἐν τῷ ἀδελφῷ·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7:33, why does he who is married care about the things of the world?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7:33, ¿por qué el que está casado se preocupa por las cosas del mundo?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7:33, pourquoi celui qui est marié se soucie-t-il des choses du monde?</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7:21, Paul said that if a slave can be made free what should he do?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7:21, Pablo dijo que si un esclavo puede ser liberado, ¿qué debe hacer?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7:21, Paul a dit que si un esclave peut être affranchi, que doit-il faire?</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rather use it.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aprovéchala,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profites-en plutôt.</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μᾶλλον χρῆσαι.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7:29, who said time is short?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7:29 ¿quién dijo que el tiempo es corto?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7:29, qui a dit que le temps était court?</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this I say, brethren,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esto digo, hermanos: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Voici ce que je dis, frères,</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τοῦτο δέ φημι, ἀδελφοί,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7:8, what did Paul say by concession to the unmarried and to the widows?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7:8, ¿qué dijo Pablo en concesión a los solteros y a las viudas?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7:8, que dit Paul par concession aux célibataires et aux veuves?</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good for them if they remain even as I am;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bueno les sería quedarse como yo;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dis qu'il leur est bon de rester comme moi.</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καλὸν αὐτοῖς ἐὰν μείνωσιν ὡς κἀγώ·</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6:15, what did Paul ask if his readers did not know?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6:15, ¿qué preguntó Pablo si sus lectores no lo sabían?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6:15, qu’est-ce que Paul a demandé si ses lecteurs ne le savaient pas?</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your bodies are members of Christ?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vuestros cuerpos son miembros de Cristo?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vos corps sont des membres de Christ?</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σώματα ὑμῶν μέλη Χριστοῦ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7:37, Paul said that he does well who does what in his heart?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7:37, Pablo dijo que hace bien ¿quién hace qué en su corazón?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7:37, Paul a dit : « Qui fait quoi dans son cœur fait bien?</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Nevertheless he who stands steadfast in his heart,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que está firme en su corazón,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celui qui a pris une ferme résolution,</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ὃς δὲ ἕστηκεν ἐν τῇ καρδίᾳ αὐτοῦ ἑδραῖος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he may please his wife.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cómo agradar a su mujer.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des moyens de plaire à sa femme.</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ἀρέσῃ τῇ γυναικί,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6:9, what did Paul ask about the fact that the unrighteous will not inherit the kingdom of God?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6:9, ¿qué preguntó Pablo acerca del hecho de que los injustos no heredarán el reino de Dios?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6:9, que demande Paul à propos du fait que les injustes n’hériteront pas du royaume de Dieu?</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you not know that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sabéis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savez-vous pas</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οὐκ οἴδατε ὅτι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7:25, concerning virgins what does Paul not have?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7:25, respecto a las vírgenes, ¿qué no tiene Pablo?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7:25, concernant les vierges, que n’a pas Paul?</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have no commandment from the Lord;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tengo mandamiento del Señor,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n'ai point d'ordre du Seigneur;</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ἐπιταγὴν κυρίου οὐκ ἔχω,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7:26, because of the present distress, what did Paul think about a man remaining as he is?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7:26, debido a la angustia presente, ¿qué pensaba Pablo acerca de que un hombre permaneciera como está?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7:26, à cause de la détresse actuelle, que pensait Paul du fait qu’un homme reste tel qu’il est?</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it is good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hará bien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bon</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καλὸν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7:28, a man or a virgin who marries will have what?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7:28, ¿qué tendrá el hombre o la virgen que se casa?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7:28, qu’est-ce qu’un homme ou une vierge qui se marie aura?</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Nevertheless such will have trouble in the flesh,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los que se casan tendrán aflicción de la carne,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ces personnes auront des tribulations dans la chair,</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θλῖψιν δὲ τῇ σαρκὶ ἕξουσιν οἱ τοιοῦτοι,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7:39, how long is a wife bound by law?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7:39, ¿cuánto tiempo está obligada la esposa por la ley?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7:39, combien de temps une femme est-elle liée par la loi?</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