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do with what he received from the Lord?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Pablo con lo que recibió del Señor?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Paul de ce qu’il a reçu du Seigneur?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to each one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cada uno le es dada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δὲ δίδοται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12:8, by what means is another given the word of knowledge?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le da a otro la palabra de ciencia?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par quel moyen un autre reçoit-il la parole de connaissance?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same Spirit,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mismo Espíritu;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 même Esprit;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a person should eat at home if what is the case?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¿una persona debe comer en casa si cuál es el caso?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11:34, une personne devrait manger à la maison si quel est le cas?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hungry,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tiene hambre,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a faim,</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πεινᾷ,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say that because I am not a hand, I am not of the body?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que por no ser mano, no soy del cuerpo?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qui pourrait dire que parce que je ne suis pas une main, je ne suis pas du corps?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foot should say,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dijera el pie: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pied disait: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εἴπῃ ὁ πούς·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hearing?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oía?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tout le corps entendait?</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smelling?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olfato?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l'odorat?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ὄσφρησις;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no one can say that Jesus is Lord except by what?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¿nadie puede decir que Jesús es Señor sino por qué?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personne ne peut dire que Jésus est Seigneur, sauf par quoi?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delivered to you: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también os he enseñado: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vous ai enseigné;</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παρέδωκα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by the Holy Spirit.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el Espíritu Santo.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par le Saint Esprit.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muchas actividades diferentes, ¿cuántos dioses hay?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mismo.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works all these things?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¿qué hace el Espíritu repartiendo a cada uno individualmente?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12:11, qui fait toutes ces choses?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and the same Spirit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todas estas cosas las hace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seul et même Esprit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καὶ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question did Paul ask after noting that a foot might say that because it isn't a hand, it is not of the body?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pregunta hizo Pablo después de notar que un pie podría decir que por no ser mano, no es del cuerpo?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quelle question Paul a-t-il posée après avoir noté qu’un pied pouvait dire que parce qu’il n’est pas une main, il n’appartient pas au corps?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serait-il pas du corps pour cela?</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dying because they were partaking of the Lord's Supper in an unworthy manner? (2 points)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morir porque participaban de la Cena del Señor de manera indigna? (2 puntos)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Corinthe, en plus de mourir parce qu'elles participaient à la Cène du Seigneur d'une manière indigne ? (2 points)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are weak and sick among you,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muchos enfermos y debilitados entre vosotros,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vous beaucoup d'infirmes et de malades,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πολλοὶ ἀσθενεῖς καὶ ἄρρωστοι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Knowledge through the Spirit?  Be specific.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 se le da la palabra de Conocimiento por medio del Espíritu? Se específico.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connaissance par l’Esprit ? Être spécifique.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causes all the members to rejoice?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¿qué es lo que hace que todos los miembros se regocijen?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qu’est-ce qui réjouit tous les membres?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where should a person eat if he is hungry?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¿dónde debe comer una persona si tiene hambre?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où doit-on manger si on a faim?</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eat at home,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coma en su casa,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mange chez lui,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gifts of healings given?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los dones de sanidades?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les dons de guérison sont-ils accordés?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suffers?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sufre?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souffre?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suffer with it;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se duelen con él,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souffrent avec lui;</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συμπάσχει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an eye?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fuera un ojo?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le corps tout entier était un œil?</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hearing?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oído?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l'ouïe?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what are we supposed to think about when we drink the cup at the Lord's Supper?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qué se supone que debemos pensar cuando bebemos la copa en la Cena del Señor?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à quoi sommes-nous censés penser lorsque nous buvons la coupe lors de la Cène du Seigneur?</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if one member is honored,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 miembro recibe honra,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membre est honoré,</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δοξάζεται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remembrance of Me.”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memoria de mí.»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what should a person do so that he can eat of the bread and drink of the cup of the Lord's Supper?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¿qué debe hacer una persona para poder comer del pan y beber de la copa de la Cena del Señor?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que doit faire une personne pour pouvoir manger du pain et boire à la coupe de la Cène du Seigneur?</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a man examine himself,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pruébese cada uno a sí mismo,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donc s'éprouve soi-même,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δοκιμαζέτω δὲ ἄνθρωπος ἑαυτόν,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being slaves or free?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ser esclavos o libres?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d’être esclaves ou libres?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Jews or Greeks,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Juifs, soit Grecs,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Ἰουδαῖοι εἴτε Ἕλληνες,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say that because I am not an eye, I am not not of the body?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que por no ser ojo, no soy del cuerpo?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qui pourrait dire que parce que je ne suis pas un œil, je ne suis pas du corps?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ear should say,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dijera la oreja: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l'oreille disait: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εἴπῃ τὸ οὖς·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according to whose pleasure did God set each of the members in the body?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¿según el agrado de quién puso Dios cada uno de los miembros en el cuerpo?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selon le bon plaisir de qui Dieu a-t-il placé chacun des membres du corps?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He pleased.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quiso,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a voulu.</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the eye say to what other member?  (2 points)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el ojo a qué otro miembro? (2 puntos)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l’œil à quel autre membre ? (2 points)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our unpresentable parts have?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tienen nuestras partes impresentables?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qu’ont nos parties non présentables?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hand, “I have no need of you”;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mano: «No te necesito»,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main: Je n'ai pas besoin de toi;</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χειρί· Χρείαν σου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are there now, yet one body?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sino un solo cuerpo?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sinon un seul corps?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many members,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muchos los miembros,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plusieurs membres,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μὲν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are one body?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 solo cuerpo?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qu’un seul corps?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of that one body, being many,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los miembros del cuerpo, siendo muchos,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les membres du corps, malgré leur nombre,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τὰ μέλη τοῦ σώματος πολλὰ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the ear conclude after noting that it is not an eye?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concluir el oído después de notar que no es un ojo?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conclure l’oreille après avoir remarqué qu’elle n’est pas un œil?</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for whom should the members have the same care?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quiénes deben tener el mismo cuidado los miembros?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 qui les membres devraient-ils avoir le même soin?</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another.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otros.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des autres.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αὐτὸ ὑπὲρ ἀλλήλων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who took bread the same night in which he was betrayed?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¿quién tomó pan la misma noche en que fue traicionado?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qui a pris du pain la nuit même où il a été trahi?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greater modesty,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tratan con más decoro,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reçoivent le plus d'honneur,</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εὐσχημοσύνην περισσοτέραν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Lord Jesus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Señor Jesús,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Seigneur Jésus,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all the members of that one body, being many, are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todos los miembros de aquel solo cuerpo, siendo muchos, ¿qué son?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sont tous les membres de ce seul corps, étant donné qu’ils sont nombreux?</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 solo cuerpo,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forment qu'un seul corps,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ὄντα ἕν ἐστιν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why does a person who eats and drinks in an unworthy manner eat and drink judgment to himself?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¿por qué una persona que come y bebe indignamente come y bebe juicio para sí mismo?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discerning the Lord’s body.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discernir el cuerpo del Señor,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διακρίνων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is there now even though there are many members?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aunque sean muchos miembros?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même s’il y a beaucoup de membres?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one body.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cuerpo es uno solo.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corps.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becoming weak and sick because they were partaking of the Lord's Supper in an unworthy manner?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debilitarse y enfermarse porque participaban de la Cena del Señor de manera indigna?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Corinthin, en plus de devenir faibles et malades parce qu'elles participaient à la Cène du Seigneur d'une manière indigne?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sleep.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han muerto.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 grand nombre sont morts.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κοιμῶνται ἱκανοί.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what does the Spirit do, distributing to each one individually?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hace todas estas cosas?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que fait l’Esprit, en distribuant à chacun individuellement?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the Corinthian brethren know had happened to them?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sabían los hermanos corintios que les había sucedido?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savaient les frères corinthiens qui leur étaient arrivés?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works all these things,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y el mismo Espíritu,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opère toutes ces choses,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ταῦτα ἐνεργεῖ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is honored?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es honrado?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est honoré?</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rejoice with it.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con él se gozan.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se réjouissent avec lui.</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συγχαίρει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in addition to the eye speaking to the hand, what member cannot say to what other member that it has no need of the other?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además de que el ojo habla a la mano, ¿qué miembro no puede decir a qué otro miembro que no tiene necesidad del otro?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outre le fait que l’œil parle à la main, quel membre ne peut pas dire à quel autre membre qu’il n’a pas besoin de l’autre?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to the feet,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cabeza a los pies: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dire aux pieds: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κεφαλὴ τοῖς ποσίν·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on which things might we think to be less honorable and yet we bestow on them greater honor?  Be specific.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cosas podríamos pensar que son menos honorables y, sin embargo, les otorgamos mayor honor? Se específico.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quelles choses pourrions-nous considérer comme moins honorables et pourtant nous leur accordons un plus grand honneur ? Être spécifique.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members of the body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aquellos miembros del cuerpo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12:30, what are 3 questions about types of members that God has appointed?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12:30, ¿cuáles son 3 preguntas sobre los tipos de miembros que Dios ha designado?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12:30, quelles sont les trois questions sur les types de membres que Dieu a nommés?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have gifts of healings? Do all speak with tongues? Do all interpret?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¿Tienen todos dones de sanidad? ¿Hablan todos lenguas? ¿Interpretan todos?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ont-ils le don des miracles? Tous ont-ils le don des guérisons? Tous parlent-ils en langues? Tous interprètent-ils?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χαρίσματα ἔχουσιν ἰαμάτων; μὴ πάντες γλώσσαις λαλοῦσιν; μὴ πάντες διερμηνεύουσιν;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all the members suffer if what happens?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todos los miembros sufren si ¿qué pasa?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12:26, tous les membres souffrent si que se passe-t-il?</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carried away to these dumb idols,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os extraviaba llevándoos,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vous laissiez entraîner vers les idoles muettes,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τὰ εἴδωλα τὰ ἄφωνα ὡς ἂν ἤγεσθε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one member suffers,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si un miembro padece,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membre souffre,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εἴτε πάσχει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what did Jesus do that was in the same manner in which he took bread?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¿qué hizo Jesús que fuera de la misma manera en que tomó pan?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 fait Jésus de la même manière qu’il a pris du pain?</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took the cup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también la copa,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prit la coupe,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ποτήριον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one, what is given to another through the same Spirit?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uno se le da, ¿qué se le da a otro por el mismo Espíritu?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l’un, qu’est-ce qui est donné à l’autre par le même Esprit?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word of knowledge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conocimiento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connaissance,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who has set the members in the body just as He pleased?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¿quién dispuso los miembros del cuerpo como quiso?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qui a placé les membres du corps comme il le voulait?</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God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Dios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Dieu</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when did the Lord Jesus take bread?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¿cuándo tomó pan el Señor Jesús?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quand le Seigneur Jésus a-t-il pris du pain?</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same night in which He was betrayed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que fue entregado,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nuit où il fut livré,</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νυκτὶ ᾗ παρεδίδετο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what did God do in the body just as He pleased?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hizo Dios en el cuerpo tal como quiso?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qu’est-ce que Dieu a fait dans le corps comme il l’entendait?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what are you in addition to being members individually?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¿qué sois además de ser miembros individualmente?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qu’êtes-vous en plus d’être membres individuellement?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set the members,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membres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ἔθετο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is the same Spirit, what are there many of?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el mismo Espíritu, ¿de qué hay muchos?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y a le même Esprit, de quoi y a-t-il plusieurs?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diversities of gifts,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hay diversidad de dones,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diversité de dons,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Διαιρέσεις δὲ χαρισμάτων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is given to each one for the profit of all?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se da a cada uno para beneficio de todos?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qu’est-ce qui est donné à chacun pour le bénéfice de tous?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manifestation of the Spirit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manifestación del Espíritu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chacun la manifestation de l'Esprit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φανέρωσις τοῦ πνεύματος πρὸς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of Christ,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el cuerpo de Cristo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de Christ,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σῶμα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whoever does what in an unworthy manner will be guilty of the body and blood of the Lord?  (2 points)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¿quien haga algo indignamente será culpable del cuerpo y la sangre del Señor? (2 puntos)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quiconque fait quoi de manière indigne sera coupable du corps et du sang du Seigneur ? (2 points)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eats this bread or drinks this cup of the Lord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cualquiera que coma este pan o beba esta copa del Señor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mangera le pain ou boira la coupe du Seigneur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ὃς ἂν ἐσθίῃ τὸν ἄρτον ἢ πίνῃ τὸ ποτήριον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what are we all baptized into one body?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qué somos bautizados todos en un solo cuerpo?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par quoi sommes-nous tous baptisés pour former un seul corps?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one Spirit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un solo Espíritu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un seul Esprit,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ἐν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where would the body be if what were true?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¿dónde estaría el cuerpo si lo que fuera verdad?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où serait le corps si ce qui était vrai était vrai?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were all one member,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si todos fueran un solo miembro,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tous étaient un seul membre,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ἦν τὰ πάντα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what did Paul not want concerning spiritual gifts?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en cuanto a los dones espirituales?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concernant les dons spirituels?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ignorant: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que ignoréis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frères, que vous soyez dans l'ignorance.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is the same Lord, what are different?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existe el mismo Señor, ¿en qué se diferencian?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y a le même Seigneur, qu’est-ce qui est différent?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differences of ministries,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ministerios,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de ministères,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διακονιῶν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which members are necessary?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miembros son necesarios?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quels membres sont nécessaires?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seem to be weaker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parecen más débiles,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paraissent être les plus faibles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ἀσθενέστερα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what happened to make us one body?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pasó para que por un solo Espíritu seamos un solo cuerpo?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que s’est-il passé pour que nous ne formions qu’un seul corps grâce à un seul Esprit?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all baptized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todos bautizados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tous, en effet, été baptisés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who did the Corinthian brethren know were what kind of people carried away to these dumb idols?  (2 points)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¿quiénes sabían los hermanos corintios que eran qué clase de personas se dejaban llevar por estos ídolos mudos? (2 puntos)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les frères corinthiens savaient quel genre de personnes étaient emmenées vers ces idoles muettes ? (2 points)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Gentiles,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cuando erais gentiles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étiez païens,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ὅτε ἔθνη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what question is asked if they were all one member?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¿qué pregunta se hace si todos fueran un solo miembro?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quelle question serait posée s’ils étaient tous un seul membre?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the body be?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cuerpo?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le corps?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said that this cup is the new covenant in his blood, what did he say we are to do in his remembrance?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dijo que esta copa es el nuevo pacto en su sangre, ¿qué dijo que debemos hacer en su memoria?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dit que cette coupe est la nouvelle alliance en son sang, que dit-il que nous devons faire en son souvenir?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do, as often as you drink it,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todas las veces que la bebáis,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fois que vous en boirez.</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ποιεῖτε, ὁσάκις ἐὰν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what do we do as often as we eat the bread and drink the cup of the Lord's Supper?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¿qué hacemos cada vez que comemos el pan y bebemos la copa de la Cena del Señor?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que faisons-nous chaque fois que nous mangeons le pain et buvons la coupe du Repas du Seigneur?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why did Paul say that if anyone is hungry he should eat at home?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¿por qué dijo Pablo que si alguno tiene hambre, que coma en casa?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pourquoi Paul a-t-il dit que si quelqu’un a faim, il doit manger à la maison?</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come together for judgment.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reunáis para condenación.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réunissiez pas pour attirer un jugement sur vous.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εἰς κρίμα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does the body have?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tiene el cuerpo?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possède le corps?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many members,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tiene muchos miembros,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 plusieurs membres,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πολλὰ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do our presentable parts have?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tienen nuestras partes presentables?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qu’ont nos parties présentables?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 need.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tienen necesidad.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ont pas besoin.</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χρείαν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people will be guilty of the body and blood of the Lord if they eat this bread or drinks this cup of the Lord in what way?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las personas serán culpables del cuerpo y la sangre del Señor si comen este pan o beben esta copa del Señor ¿de qué manera?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les gens seront coupables du corps et du sang du Seigneur s’ils mangent ce pain ou boivent cette coupe du Seigneur de quelle manière?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an unworthy manner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indignamente,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indignement,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ἀναξίως,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is the same God, what are there many of?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el mismo Dios, ¿de qué hay muchos?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le même Dieu, de quoi y a-t-il plusieurs?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diversities of activities,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actividades,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d'opérations,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ἐνεργημάτων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proclaim the Lord’s death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del Señor anunciáis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annoncez la mort du Seigneur,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θάνατον τοῦ κυρίου καταγγέλλετε,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could the foot say that might lead it to think that it is not of the body?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el pie que le haga pensar que no es del cuerpo?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dire le pied qui pourrait l’amener à penser qu’il n’est pas du corps?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 hand,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no soy mano,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une main,</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χείρ,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are diversities of gifts, what is the same?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diversidad de dones, ¿qué es igual?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existe une diversité de dons, qu’est-ce qui est pareil?</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Spirit.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es el mismo.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Esprit;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are differences of ministries, what is the same?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hay diferencias de ministerios, ¿qué es igual?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existe des différences entre les ministères, qu’est-ce qui est pareil?</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Lord.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Señor es el mismo.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Seigneur;</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αὐτὸς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is the statement introduced that says those members of the body which seem to be weaker are necessary?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¿cómo se introduce la afirmación que dice que aquellos miembros del cuerpo que parecen más débiles son necesarios?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12:22, comment est introduite la déclaration selon laquelle les membres du corps qui semblent les plus faibles sont nécessaires?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much rather,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bien plutôt,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πολλῷ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 the head not say to the feet?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la cabeza a los pies?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la tête aux pieds?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need of you.”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necesidad de vosotros».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pas besoin de vous.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Χρείαν ὑμῶν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are diversities of activities, what is the same?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diversidades de actividades, ¿qué es lo mismo?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une diversité d’activités, qu’est-ce qui est pareil?</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if he should praise them in eating and drinking more than their share at church gatherings.  What was his answer?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si debía elogiarlos por comer y beber más de lo que les correspondía en las reuniones de la iglesia. ¿Cuál fue su respuesta?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s’il devait les féliciter en mangeant et en buvant plus que leur part lors des réunions à l’église. Quelle a été sa réponse?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esto no os alabo.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cela je ne vous loue point.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when did Paul say that he would set the rest in order?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¿cuándo dijo Pablo que pondría el resto en orden?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quand Paul a-t-il dit qu’il mettrait le reste en ordre?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serai arrivé.</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λοιπὰ ὡς ἂν ἔλθω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why are we chastened by the Lord when we are judged?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¿por qué el Señor nos disciplina cuando somos juzgados?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pourquoi sommes-nous châtiés par le Seigneur lorsque nous sommes jugés?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not be condemned with the world.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seamos condenados con el mundo.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ne soyons pas condamnés avec le monde.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σὺν τῷ κόσμῳ κατακριθῶμεν.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what made us into one Spirit?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nos hizo un solo Espíritu?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qu’est-ce qui a fait de nous un seul Esprit?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all been made to drink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se nos dio a beber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avons tous été abreuvés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ἐποτίσθημεν.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by what means is one given the word of wisdom?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da a uno la palabra de sabiduría?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par quels moyens reçoit-on la parole de sagesse?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Spirit,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dada por el Espíritu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 par l'Esprit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the same God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Dieu</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αὐτὸς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who did Paul say should wait for one another when they come together to eat?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¿quiénes dijo Pablo que debían esperarse unos a otros cuando se reunían para comer?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11:33, selon Paul, qui devrait s’attendre les uns les autres lorsqu’ils se réunissent pour manger?</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are 8 things God has appointed in the church?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¿cuáles son las 8 cosas que Dios ha designado en la iglesia?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quelles sont les 8 choses que Dieu a établies dans l’Église?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apostles, second prophets, third teachers, after that miracles, then gifts of healings, helps, administrations, varieties of tongues.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apóstoles, luego profetas, lo tercero maestros, luego los que hacen milagros, después los que sanan, los que ayudan, los que administran, los que tienen don de lenguas.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premièrement des apôtres, secondement des prophètes, troisièmement des docteurs, ensuite ceux qui ont le don des miracles, puis ceux qui ont les dons de guérir, de secourir, de gouverner, de parler diverses langues.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ἀποστόλους, δεύτερον προφήτας, τρίτον διδασκάλους, ἔπειτα δυνάμεις, ἔπειτα χαρίσματα ἰαμάτων, ἀντιλήμψεις, κυβερνήσεις, γένη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took the cup after supper in the same manner as he had taken bread, with what words did he describe the cup?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tomó la copa después de cenar de la misma manera que había tomado el pan, ¿con qué palabras describió la copa?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a pris la coupe après le souper de la même manière qu’il avait pris du pain, avec quels mots a-t-il décrit la coupe?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saying, “This cup is the new covenant in My blood.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«Esta copa es el nuevo pacto en mi sangre;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dit: Cette coupe est la nouvelle alliance en mon sang;</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λέγων· Τοῦτο τὸ ποτήριον ἡ καινὴ διαθήκη ἐστὶν ἐν τῷ ἐμῷ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the Lord Jesus do on the same night in which He was betrayed?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el Señor Jesús la misma noche en que fue traicionado?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le Seigneur Jésus la nuit même où il a été trahi?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took bread;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pan;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prit du pain,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ἔλαβεν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about the bread after he told them to take and eat it?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dijo Jesús acerca del pan después de decirles que lo tomaran y comieran?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qu’a dit Jésus à propos du pain après leur avoir dit que c’était son corps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My body which is broken for you;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mi cuerpo que por vosotros es partido;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rompu pour vous;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ὑπὲρ ὑμῶν·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say he delivered to the brethren in Corinth?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dijo Pablo que les entregó a los hermanos en Corinto?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qu’est-ce que Paul dit avoir livré aux frères de Corinthe?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the foot conclude after noting that it is not a hand?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concluir el pie después de notar que no es una mano?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conclure le pied après avoir remarqué qu’il ne s’agit pas d’une main?</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corps-ne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who has appointed apostles, prophets, and other functions in the church?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¿quién ha nombrado apóstoles, profetas y otras funciones en la iglesia?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12:28, qui a nommé des apôtres, des prophètes et d’autres fonctions dans l’Église?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 la iglesia,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we are chastened by the Lord when what happends?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somos castigados por el Señor, ¿cuándo qué sucede?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nous sommes châtiés par le Seigneur quand que se passe-t-il?</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we are judged,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siendo juzgados,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nous sommes jugés,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κρινόμενοι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we would not be judged if we would do what?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¿no seríamos juzgados si hiciéramos qué?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11:31, nous ne serions pas jugés si nous faisions quoi?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would judge ourselves,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nos examináramos a nosotros mismos,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nous jugions nous-mêmes,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ἑαυτοὺς διεκρίνομεν,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did God give to the part which lacks it?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le dio Dios a la parte que le falta?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qu’est-ce que Dieu a donné à la partie qui en manque?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given greater honor to that part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más abundante honor al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donner plus d'honneur à ce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περισσοτέραν δοὺς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received from the Lord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recibí del Señor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reçu du Seigneur</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γὰρ παρέλαβον ἀπὸ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saying the he did not praise them.  What did he ask?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diciendo que no los elogiaba. ¿Qué preguntó?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à l’église, puis il y a répondu en disant qu’il ne les louait pas. Qu'a-t-il demandé?</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praise you in this?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alabaré?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louerai-je?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ἐπαινέσω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when are there many members, yet one body?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¿cuándo hay muchos miembros y sin embargo un solo cuerpo?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12:20, quand y a-t-il plusieurs membres, mais un seul corps?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indeed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question did Paul ask after noting that an ear might say that because it is not an eye, it is not of the body?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pregunta hizo Pablo después de notar que un oído podría decir que por no ser ojo, no es del cuerpo?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quelle question Paul a-t-il posée après avoir noté qu’une oreille pouvait dire que parce qu’elle n’est pas un œil, elle n’est pas du corps?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serait-elle pas du corps pour cela?</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we bestow greater honor on which members of the body?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miembros del cuerpo otorgamos mayor honor?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à quels membres du corps accordons-nous le plus d’honneur?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think to be less honorable,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parecen menos dignos,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estimons être les moins honorables du corps,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ἃ δοκοῦμεν ἀτιμότερα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happens to the manifestation of the Spirit for the profit of all?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sucede con la manifestación del Espíritu para beneficio de todos?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qu’arrive-t-il à la manifestation de l’Esprit pour le bénéfice de tous?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