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that is planted is raised a spiritual body?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cuerpo muerto que es plantado resucita como cuerpo espiritual?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planté ressuscite en corps spirituel ?</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a natural body,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cuerpo animal,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corps animal,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not all sleep, what will happen to all of us?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no todos dormiremos, ¿qué nos pasará a todos?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:51, même si nous ne dormons pas tous, qu’arrivera-t-il à nous tous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why might Paul spend the winter in Corinth?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¿por qué podría Pablo pasar el invierno en Corinto?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pourquoi Paul pourrait-il passer l’hiver à Corinthe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send me on my journey, wherever I go.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vosotros me encaminéis a donde haya de ir.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m'accompagniez là où je me rendrai.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ὑμεῖς με προπέμψητε οὗ ἐὰν πορεύωμαι.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shall all be changed—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seremos transformados,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nous serons changés,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δὲ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Adam that became the life-giving spirit, what came first?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que llegó a ser el espíritu vivificante, ¿qué fue primero?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d’Adam qui est devenu l’esprit vivifiant, qu’est-ce qui est venu en premier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animal;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est animal;</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contrasts with glory?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contrasta con la gloria?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semé qui contraste avec la gloire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dishonor,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deshonra,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méprisable,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ἀτιμίᾳ,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do all men of the same kind of flesh?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¿todos los hombres son de la misma clase de carne?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tous les hommes sont-ils de la même sorte de chair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there is one kind of flesh of men,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una carne es la de los hombres,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la chair des hommes,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ἄλλη μὲν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the dead when the last trumpet is sounded?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muertos cuando suene la última trompeta?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aux morts lorsque la dernière trompette sonnera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 will be raised incorruptible,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muertos serán resucitados incorruptibles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morts ressusciteront incorruptibles,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νεκροὶ ἐγερθήσονται ἄφθαρτοι,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is different between celestial bodies and terrestrial bodies?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diferencia hay entre los cuerpos celestes y los cuerpos terrestres?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 est la différence entre les corps célestes et les corps terrestres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glory of the celestial is one, and the glory of the terrestrial is another.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una es la hermosura de los celestiales y otra la de los terrenales.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autre est l'éclat des corps célestes, autre celui des corps terrestres.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ἑτέρα μὲν ἡ τῶν ἐπουρανίων δόξα, ἑτέρα δὲ ἡ τῶν ἐπιγείων.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the major categories of celestial bodies are described? (3 points)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¿en qué se diferencian las principales categorías de cuerpos celestes que se describen? (3 puntos)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dans les principales catégories de corps célestes décrites ? (3points)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one glory of the sun, another glory of the moon, and another glory of the stars;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es el resplandor del sol, otro el de la luna y otro el de las estrellas,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est l'éclat du soleil, autre l'éclat de la lune, et autre l'éclat des étoiles;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δόξα ἡλίου, καὶ ἄλλη δόξα σελήνης, καὶ ἄλλη δόξα ἀστέρων,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