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when else will happen about the time that Paul sends a gift to Jerusalem?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¿cuándo más sucederá en el momento en que Pablo envíe un regalo a Jerusalén?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3, quand d’autre se produira-t-il au moment où Paul envoie un cadeau à Jérusalem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I come,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haya llegado,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serai venu,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παραγένωμαι,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is the relationship in time between this mortal putting on immortality and the saying coming true that death is swallowed up in victory?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¿cuál es la relación en el tiempo entre este mortal que se reviste de inmortalidad y el dicho hecho realidad de que la muerte es devorada en la victoria?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:54, quelle est la relation dans le temps entre ce mortel revêtant l’immortalité et la parole qui se réalise selon laquelle la mort est engloutie dans la victoire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shall be brought to pass the saying that is written: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se cumplirá la palabra que está escrita: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s'accomplira la parole qui est écrite: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γενήσεται ὁ λόγος ὁ γεγραμμένος·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Timothy do as Paul also does?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hizo Timoteo como también lo hace Pablo?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Timothée a fait comme Paul le fait aussi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the work of the Lord,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él hace la obra del Señor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travaille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ἔργον κυρίου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