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weak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otro, que es débil,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autre, qui est faible,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what will the god of peace do soon?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¿qué hará pronto el dios de paz?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que fera bientôt le dieu de la paix?</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crush Satan under your feet shortly.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aplastará muy pronto a Satanás bajo vuestros pies.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écrasera bientôt Satan sous vos pieds.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συντρίψει τὸν Σατανᾶν ὑπὸ τοὺς πόδας ὑμῶν ἐν τάχει.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two things does a person do who does not eat? (2 points)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dos cosas hace una persona que no come? (2 puntos)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quelles sont les deux choses que fait une personne qui ne mange pas? (2 points)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eat, and gives God thanks.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come, y también da gracias a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le Seigneur qu'il ne mange pas, et il rend grâces à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κυρίῳ οὐκ ἐσθίει, καὶ εὐχαριστεῖ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question did Paul ask as an alternative to asking if it is oxen God is concerned about.  What did he ask?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pregunta hizo Pablo como alternativa a preguntar si lo que preocupa a Dios son los bueyes? ¿Qué preguntó?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quelle question Paul a-t-il posée au lieu de demander si ce sont les bœufs qui préoccupent Dieu ? Qu'a-t-il demandé?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He say it altogether for our sakes?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lo dice enteramente por nosotros?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parle-t-il uniquement à cause de nous?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δι’ ἡμᾶς πάντως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reason does Paul give for asking God to fill us with all joy and peace in believing?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razón da Pablo para pedirle a Dios que nos llene de todo gozo y paz al creer?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 raison Paul donne-t-il pour demander à Dieu de nous remplir de toute joie et de toute paix dans la foi?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abound in hope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abundéis en esperanza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abondiez en espérance,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περισσεύειν ὑμᾶς ἐν τῇ ἐλπίδι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Paul asked for the people in whose household be be greeted?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¿Pablo pidió que se saludara a las personas de cuya casa?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16:10, Paul a demandé que les personnes dans la maison desquelles soient accueillies soient saluées?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Aristobulus.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Aristóbulo.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d'Aristobule.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Ἀριστοβούλου.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what id Paul say about Rufus's mother that shows that she was special to Paul?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¿qué dijo Pablo acerca de la madre de Rufus que muestra que ella era especial para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qu'est-ce que Paul a dit à propos de la mère de Rufus qui montre qu'elle était spéciale pour Paul?</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mine.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es también mía.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aussi la mienne.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words does Paul use to describe Quartus?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palabras usa Pablo para describir a Cuarto?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quels mots Paul utilise-t-il pour décrire Quartus?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le frère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be to the Gentiles?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ser Pablo para los gentiles?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être Paul pour les Gentils?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a minister of Jesus Christ to the Gentiles,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ministro de Jesucristo a los gentiles,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ministre de Jésus Christ parmi les païens,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εἶναί με λειτουργὸν Χριστοῦ Ἰησοῦ εἰς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he would gain if he preaches the gospel willingly?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ganaría si predicara el evangelio voluntariamente?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que Paul dit qu’il gagnerait s’il prêche l’Évangile de bon gré?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a reward;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recompensa tendré;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 ai la récompense;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Paul would come to Rome in what did he say he would come?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Pablo vendría a Roma, en qué dijo que vendría?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viendrait à Rome, en quoi a-t-il dit qu’il viendrait?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in the fullness of the blessing of the gospel of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llegaré con abundancia de la bendición del evangelio de 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avec une pleine bénédiction de Christ que j'irai.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πληρώματι εὐλογίας Χριστοῦ ἐλεύσομαι.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judge a certain category of people. Who should we not judge?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juzgar a cierta categoría de personas. ¿A quién no debemos juzgar?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juger une certaine catégorie de personnes. Qui ne devrions-nous pas juger?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another’s servant?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criado ajeno?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serviteur d'autrui?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ἀλλότριον οἰκέτην;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wanted to do in Rome first before receiving their help to get to Spain?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quería hacer en Roma primero antes de recibir su ayuda para llegar a España?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qu’est-ce que Paul dit vouloir faire à Rome avant de recevoir leur aide pour se rendre en Espagne?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first I may enjoy your company for a while.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vez que haya disfrutado de vuestra compañía.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que j'aurai satisfait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ὑμῶν πρῶτον ἀπὸ μέρους ἐμπλησθῶ—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you sin against Christ when you sin against the brethren and do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pecas contra Cristo cuando pecas contra los hermanos y haces lo que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vous péchez contre Christ lorsque vous péchez contre les frères et que vous faites quoi que ce soit.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wound their weak conscience,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hiriendo su débil conciencia,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 blessant leur conscience faible,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τύπτοντες αὐτῶν τὴν συνείδησιν ἀσθενοῦσαν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what will happen to God's servant?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pasará con el siervo de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qu'arrivera-t-il au serviteur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he will be made to stand,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estará firme,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se tiendra debout,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σταθήσεται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who does Paul say is his fellow worker?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¿quién dice Pablo que es su compañero de trabajo?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selon Paul, qui est son collaborateur?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colaborador,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compagnon d'oeuvre,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Τιμόθεος ὁ συνεργός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question did Paul ask about the fact that those who minister the holy things eat of the things of the temple?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pregunta hizo Pablo acerca del hecho de que los que ministran las cosas santas comen de las cosas del templo?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quelle question Paul a-t-il posée sur le fait que ceux qui exercent le ministère des choses saintes mangent des choses du temple?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why did Paul make himself a servant to all?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¿por qué Pablo se hizo siervo de todos?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pourquoi Paul s’est-il fait le serviteur de tous?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more;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al mayor número.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 plus grand nombre.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πλείονας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wose if we don't do what?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estamos tristes si no hacemos qué?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malheureux si nous ne faisons pas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if we do not eat are we the worse.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porque no comamos seremos menos.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n'en mangeons pas, nous n'avons rien de moins.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ἐὰν μὴ φάγωμεν, ὑστερούμεθα.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what did Paul do for Phoebe toward the saints in Rome?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¿qué hizo Pablo por Febe para con los santos de Roma?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qu’a fait Paul pour Phoebé envers les saints de Rome?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commend to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recomiendo, además,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recommande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Συνίστημι δὲ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of note among whom?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¿entre quiénes se destacaron Andrónico y Junia?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parmi qui Andronicus et Junia étaient-ils remarquables?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what did Paul want to do so that he wouldn't abuse his authority in the gospel?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¿qué quería hacer Pablo para no abusar de su autoridad en el evangelio?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que voulait faire Paul pour ne pas abuser de son autorité dans l’Évangile?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present the gospel of Christ without charge,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presente gratuitamente el evangelio de Cristo,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d'offrir gratuitement l'Évangile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ἀδάπανον θήσω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the apostles,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los apóstoles,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apôtres,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τοῖς ἀποστόλοις,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the treasurer of the city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era el tesorero de la ciudad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qui était le trésorier de la ville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Erastus,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Éraste,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Ἔραστος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what did Paul want to be done for their fellow worker in Christ and what was his name?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¿qué quería Pablo que se hiciera por su colaborador en Cristo y cómo se llamaba?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que voulait Paul pour leur compagnon de travail en Christ et quel était son nom?</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Urbanus,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Urbano,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Urbain,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Οὐρβανὸν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in whom is Paul's apostleship?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¿en quién está el apostolado de Pablo?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en qui est l’apostolat de Paul?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what did Paul urge the brethren to do who caused divisions and offenses contrary to the teaching which they had learned?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¿qué instó Pablo a hacer a los hermanos que causaban divisiones y ofensas contrarias a la enseñanza que habían aprendido?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qu’est-ce que Paul a exhorté à faire les frères qui ont provoqué des divisions et des offenses contraires à l’enseignement qu’ils avaient appris?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avoid them.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Apartaos de ellos,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Éloignez-vous d'eux.</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ἐκκλίνετε ἀπ’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who was Amplias to Paul?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¿quién era Amplias para Pablo?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qui était Amlias pour Paul?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in the Lord.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en el Señor.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 dans le Seigneur.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why did Paul say that he would never again eat meat if food makes his brother stumble?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¿por qué dijo Pablo que nunca más comería carne si la comida hace tropezar a su hermano?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pourquoi Paul a-t-il dit qu’il ne mangerait plus jamais de viande si la nourriture faisait trébucher son frère?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make my brother stumble.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poner tropiezo a mi hermano.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scandaliser mon frère.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τὸν ἀδελφόν μου σκανδαλίσω.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knows the person that loves God?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¿quién conoce a la persona que ama a Dios? Se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connaît la personne qui aime Dieu ? Être spécifique.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one is known by Him.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conocido por él.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est connu de lui. -</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ἔγνωσται ὑπ’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who eats only vegetables?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¿quién come sólo verduras?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qui ne mange que des légumes?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