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9:11, Paul said that if we have sown spiritual things for you, how does he describe if he reaps their material things?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9:11, Pablo dijo que si para vosotros hemos sembrado cosas espirituales, ¿cómo describe si cosechará sus cosas materiales?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9:11, Paul a dit que si nous avons semé des choses spirituelles pour vous, comment décrit-il s’il récolte les choses matérielles?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righteousness and peace and joy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justicia, paz y gozo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justice, la paix et la joie,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δικαιοσύνη καὶ εἰρήνη καὶ χαρὰ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what statement contrasts with saying the man is not from woman?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¿qué afirmación contrasta con decir que el hombre no procede de la mujer?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11:8, quelle affirmation contraste avec le fait de dire que l’homme n’est pas issu de la femme?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woman from man.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la mujer del varón;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femme a été tirée de l'homme;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γυνὴ ἐξ ἀνδρός·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who does Paul call a brother?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¿a quién llama Pablo hermano?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16:23, qui Paul appelle-t-il son frère?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Quartus,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Cuarto.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Quartus.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Κούαρτος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10:18, what words describe those who eat of the sacrifices?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10:18, ¿qué palabras describen a los que comen de los sacrificios?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10:18, quels mots décrivent ceux qui mangent des sacrifices?</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partakers of the altar?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son partícipes del altar?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communion avec l'autel?</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κοινωνοὶ τοῦ θυσιαστηρίου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15:9, what is the first quote used to support that the Gentiles might glorify God for His mercy?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15:9, ¿cuál es la primera cita que se usa para respaldar que los gentiles puedan glorificar a Dios por Su misericordia?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15:9, quelle est la première citation utilisée pour soutenir que les Gentils pourraient glorifier Dieu pour sa miséricorde?</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“For this reason I will confess to You among the Gentiles, And sing to Your name.”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«Por tanto, yo te confesaré entre los gentiles y cantaré a tu nombre.»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C'est pourquoi je te louerai parmi les nations, Et je chanterai à la gloire de ton nom. Il est dit encore: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Διὰ τοῦτο ἐξομολογήσομαί σοι ἐν ἔθνεσι, καὶ τῷ ὀνοματί σου ψαλῶ.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8:6, through whom are all things and through whom do we live?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8:6, ¿por quién son todas las cosas y por quién vivimos?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8:6, par qui sont toutes choses et par qui vivons-nous?</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a great thing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 mucho pedir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est-ce une grosse affaire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μέγα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one Lord Jesus Christ,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un Señor, Jesucristo,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un seul Seigneur, Jésus Christ,</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εἷς κύριος Ἰησοῦς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16:25, who is able to establish you?  Be specific.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16:25, ¿quién puede establecerte? Se específico.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16:25, qui peut vous établir? Être spécifique.</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to Him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al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celui</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11:32, we are chastened by the Lord when what happends?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11:32, somos castigados por el Señor, ¿cuándo qué sucede?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11:32, nous sommes châtiés par le Seigneur quand que se passe-t-il?</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we are judged,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siendo juzgados,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quand nous sommes jugés,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κρινόμενοι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9:24, who all run?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9:24, ¿Dónde corren los atletas?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9:24, qui courent tous?</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who run in a race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corren en el estadio,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qui courent dans le stade</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οἱ ἐν σταδίῳ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we should not become idolaters as who were?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no debemos convertirnos en idólatras como ¿quiénes lo fueron?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10:7, nous ne devrions pas devenir idolâtres comme qui l’était?</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were some of them.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algunos de ellos,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quelques-uns d'eux,</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καθώς τινες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9:7, what question is asked about whoever goes to war?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9:7, ¿qué pregunta se hace acerca de quien va a la guerra?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9:7, quelle question est posée à propos de quiconque part en guerre?</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15:32, Paul asked for prayers for his trip to Jerusalem because he wanted what emotion to be with him when he came to Rome?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15:32, Pablo pidió oraciones para su viaje a Jerusalén porque quería ¿qué emoción estaría con él cuando viniera a Roma?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15:32, Paul a demandé des prières pour son voyage à Jérusalem parce qu’il voulait quelle émotion l’accompagnerait lorsqu’il viendrait à Rome?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at his own expense?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sus propias expensas?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ses propres frais?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ἰδίοις ὀψωνίοις ποτέ;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11:15, what might be life from the dead?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11:15, ¿qué podría ser la vida de entre los muertos?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11:15, que pourrait être la vie d’entre les morts?</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will their acceptance be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será su admisión,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sera leur réintégration,</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ἡ πρόσλημψις εἰ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who has all authority?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¿quién tiene toda autoridad?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qui a toute autorité?</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is no authority except from God,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hay autoridad que no provenga de Dios,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n'y a point d'autorité qui ne vienne de Dieu,</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ἔστιν ἐξουσία εἰ μὴ ὑπὸ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what did God do in the body just as He pleased?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¿qué hizo Dios en el cuerpo tal como quiso?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qu’est-ce que Dieu a fait dans le corps comme il l’entendait?</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set the members,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colocado cada uno de los miembros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membres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ἔθετο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9:19, what did Paul do that he might win the more?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9:19, ¿qué hizo Pablo para ganar más?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9:19, qu’a fait Paul pour gagner davantage?</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made myself a servant to all,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he hecho siervo de todos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suis rendu le serviteur de tous,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πᾶσιν ἐμαυτὸν ἐδούλωσα,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16:22, Tertius did two things.  What did he do in addition to greeting the brethren in Rome?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16:22, Tercio hizo dos cosas. ¿Qué hizo además de saludar a los hermanos en Roma?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16:22, Tertius a fait deux choses. Qu’a-t-il fait en plus de saluer les frères à Rome?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joy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llegue con gozo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joie,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ἐν χαρᾷ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wrote this epistle,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escribí la epístola,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ai écrit cette lettre.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γράψας τὴν ἐπιστολὴν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15:24, what reason did Paul give for wanting to stop in Rome on his way to Spain in addition to receiving their help in getting to Spain?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15:24, ¿qué razón dio Pablo para querer detenerse en Roma en su camino a España además de recibir su ayuda para llegar a España?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15:24, quelle raison Paul a-t-il donnée pour vouloir s’arrêter à Rome sur son chemin vers l’Espagne en plus de recevoir leur aide pour se rendre en Espagne?</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hope to see you on my journey,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espero veros al pasar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partie mon désir de me trouver chez vous.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ἐλπίζω γὰρ διαπορευόμενος θεάσασθαι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14:15, if your brother is grieved because of your food, what are you not doing?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14:15, si tu hermano se entristece por tu comida, ¿qué no estás haciendo?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14:15, si votre frère est attristé à cause de votre nourriture, que ne faites-vous pas?</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no longer walking in love.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no andas conforme al amor.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ne marches plus selon l'amour:</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οὐκέτι κατὰ ἀγάπην περιπατεῖς.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for how long will partial blindness happen to Israel?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¿por cuánto tiempo le ocurrirá a Israel la ceguera parcial?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pendant combien de temps Israël sera-t-il partiellement aveugle?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until the fullness of the Gentiles has come in.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durará hasta que haya entrado la plenitud de los gentiles.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que la totalité des païens soit entrée.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οὗ τὸ πλήρωμα τῶν ἐθνῶν εἰσέλθῃ,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what is an authority who is bearing a sword supposed to do on him who practices evil?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¿qué se supone que debe hacer una autoridad que porta espada contra el que practica el mal?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qu’est-ce qu’une autorité qui porte l’épée est censée faire contre celui qui pratique le mal?</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 avenger to execute wrath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hacer justicia y para castigar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exercer la vengeance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ἔκδικος εἰς ὀργὴν 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16:4, who in addition to Paul gave thanks to Priscilla and Aquila for risking their necks for him?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16:4, ¿quién además de Pablo dio gracias a Priscila y Aquila por arriesgar el cuello por él?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16:4, qui, outre Paul, a remercié Priscille et Aquilas d’avoir risqué leur vie pour lui?</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 what edifies?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 ¿qué edifica?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 qu’est-ce qui édifie?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also all the churches of the Gentiles.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también todas las iglesias de los gentiles.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sont encore toutes les Églises des païens.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πᾶσαι αἱ ἐκκλησίαι τῶν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12:17, Paul asked where would the smelling be if what were the case?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12:17, Pablo preguntó dónde estaría el olor si fuera así.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12:17, Paul a demandé où se trouverait l’odeur si tel était le cas?</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whole were hearing,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todo fuera oído,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était tout ouïe,</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ὅλον ἀκοή,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what will you have from the authority if you do what is good?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¿qué tendrás de la autoridad si haces el bien?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13:3, qu’obtiendrez-vous de l’autorité si vous faites le bien?</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will have praise from the same.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serás alabado por ella,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tu auras son approbation.</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ἕξεις ἔπαινον ἐξ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 what did all our fathers do with spiritual food?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 ¿qué hacían todos nuestros padres con el alimento espiritual?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 que faisaient tous nos pères de la nourriture spirituelle?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ate the same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comieron el mismo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qu'ils ont tous mangé le même</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ἔφαγον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11:28, what should a person do so that he can eat of the bread and drink of the cup of the Lord's Supper?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11:28, ¿qué debe hacer una persona para poder comer del pan y beber de la copa de la Cena del Señor?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11:28, que doit faire une personne pour pouvoir manger du pain et boire à la coupe de la Cène du Seigneur?</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let a man examine himself,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pruébese cada uno a sí mismo,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donc s'éprouve soi-même,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δοκιμαζέτω δὲ ἄνθρωπος ἑαυτόν,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what did Paul say to do just as he also imitates Christ?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¿qué dijo Pablo que había que hacer así como él también imita a Cristo?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 qu’est-ce que Paul dit de faire tout en imitant Christ?</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love edifies.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amor edifica.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charité édifie.</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ἀγάπη οἰκοδομεῖ.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Imitate me,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Sed imitadores míos,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mes imitateurs,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μιμηταί μου γίνεσθε,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we see 5 of the 10 commandments listed.  Which additional commandments are summed up in the saying that you shall love your neighbor as yourself?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vemos cinco de los diez mandamientos enumerados. ¿Qué mandamientos adicionales se resumen en el dicho de amarás a tu prójimo como a ti mismo?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13:9, nous voyons 5 des 10 commandements énumérés. Quels commandements supplémentaires sont résumés dans le dicton selon lequel tu dois aimer ton prochain comme toi-même?</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there is any other commandment,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cualquier otro mandamiento,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peut encore y avoir,</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εἴ τις ἑτέρα ἐντολή,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who does Paul want to provoke to jealousy?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¿a quién quiere provocar Pablo a celos?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11:14, qui Paul veut-il provoquer à la jalousie?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who are my flesh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de mi sangre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de ma race,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τὴν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did God give those who are not the elect in addition to ears that they should not hear?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les dio Dios a los que no son los elegidos además de oídos para que no oigan?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qu’est-ce que Dieu a donné à ceux qui ne sont pas élus, en plus des oreilles pour qu’ils n’entendent pas?</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ears that they should not hear,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oídos que no oigan,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des oreilles pour ne point entendre,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ὦτα τοῦ μὴ ἀκούειν,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9:6, Paul ask a question about Barnabas and himself. What did he ask?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9:6, Pablo hace una pregunta sobre Bernabé y él mismo. ¿Qué preguntó?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9:6, Paul pose une question sur Barnabas et lui-même. Qu'a-t-il demandé?</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have no right to refrain from working?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tenemos derecho a no trabajar?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n'avons pas le droit de ne point travailler?</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ἔχομεν ἐξουσίαν μὴ ἐργάζεσθαι;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what did Paul say you should do for conscience' sake when eating dinner hosted by an unbeliever?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¿qué dijo Pablo que deberías hacer por motivos de conciencia cuando cenas en casa de un incrédulo?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10:27, qu’est-ce que Paul dit que vous devriez faire, par souci de conscience, lorsque vous dînez chez un incroyant?</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14:19, what are we supposed to pursue in addition to the things which make for peace?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14:19, ¿qué se supone que debemos perseguir además de las cosas que contribuyen a la paz?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14:19, que sommes-nous censés rechercher en plus des choses qui contribuent à la paix?</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asking no question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preguntar nada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vous enquérir de rien</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μηδὲν ἀνακρίνοντες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14:17 what is righteousness and peace and joy and not eating and drinking?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14:17 ¿qué es la justicia, la paz y el gozo y no comer ni beber?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14:17, qu’est-ce que la justice, la paix et la joie, sinon le fait de ne pas manger ni boire?</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kingdom of God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reino de Dios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royaume de Dieu,</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ἡ βασιλεία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8:13, what did Paul say he would never do again if food makes his brother stumble?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8:13, ¿qué dijo Pablo que nunca volvería a hacer si la comida hace tropezar a su hermano?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8:13, qu’est-ce que Paul dit qu’il ne ferait plus jamais si la nourriture faisait trébucher son frère?</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never again eat meat,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comeré carne jamás,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mangerai jamais de viande,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μὴ φάγω κρέα εἰς τὸν αἰῶνα,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14:13, what should not be done anymore?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14:13, ¿qué ya no se debe hacer?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14:13, que ne faut-il plus faire?</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us not judge one another anymore,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ya no nos juzguemos más los unos a los otros,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nous jugeons donc plus les uns les autres;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Μηκέτι οὖν ἀλλήλους κρίνωμεν·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12:28, what are 8 things God has appointed in the church?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12:28, ¿cuáles son las 8 cosas que Dios ha designado en la iglesia?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12:28, quelles sont les 8 choses que Dieu a établies dans l’Église?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first apostles, second prophets, third teachers, after that miracles, then gifts of healings, helps, administrations, varieties of tongues.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primeramente apóstoles, luego profetas, lo tercero maestros, luego los que hacen milagros, después los que sanan, los que ayudan, los que administran, los que tienen don de lenguas.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premièrement des apôtres, secondement des prophètes, troisièmement des docteurs, ensuite ceux qui ont le don des miracles, puis ceux qui ont les dons de guérir, de secourir, de gouverner, de parler diverses langues.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πρῶτον ἀποστόλους, δεύτερον προφήτας, τρίτον διδασκάλους, ἔπειτα δυνάμεις, ἔπειτα χαρίσματα ἰαμάτων, ἀντιλήμψεις, κυβερνήσεις, γένη γλωσσῶν.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12:14, what should you do to those who persecute you?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12:14, ¿qué debes hacer con los que te persiguen?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12:14, que devez-vous faire à ceux qui vous persécutent?</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things by which one may edify another.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la mutua edificación.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à l'édification mutuelle.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τὰ τῆς οἰκοδομῆς τῆς εἰς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Bless those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Bendecid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Bénissez ceux</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εὐλογεῖτε τοὺς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15:28, Paul said he needed to do two things before going to Spain by the way of Rome.  What was the second thing?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15:28, Pablo dijo que necesitaba hacer dos cosas antes de ir a España por el camino de Roma. ¿Qué fue lo segundo?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15:28, Paul dit qu’il devait faire deux choses avant de se rendre en Espagne en passant par Rome. Quelle était la deuxième chose?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have sealed to them this fruit,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les haya entregado esta ofrenda,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je leur aurai remis ces dons,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σφραγισάμενος αὐτοῖς τὸν καρπὸν τοῦτον,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is used as a symbol to describe that some of Israel is cast away?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¿qué símbolo se utiliza para describir que parte de Israel es desechado?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qu’est-ce qui est utilisé comme symbole pour décrire qu’une partie d’Israël est rejetée?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some of the branches were broken off,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algunas de las ramas fueron desgajadas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quelques-unes des branches ont été retranchées,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τινες τῶν κλάδων ἐξεκλάσθησαν,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whoever resists an authority is resisting what?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quien resiste a una autoridad, ¿a qué está resistiendo?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13:2, quiconque résiste à une autorité résiste à quoi?</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resists the ordinance of God,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 establecido por Dios resiste;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résiste à l'ordre que Dieu a établi,</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τοῦ θεοῦ διαταγῇ ἀνθέστηκεν,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9:4, Paul asked something about eating and drinking.  What did he ask?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9:4, Pablo preguntó algo sobre comer y beber. ¿Qué preguntó?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9:4, Paul a posé une question sur le fait de manger et de boire. Qu'a-t-il demandé?</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we have no right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no tenemos derecho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N'avons-nous pas le droit</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οὐκ ἔχομεν ἐξουσίαν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when the brethren in Corinth came together it was for what?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cuando los hermanos en Corinto se reunían ¿para qué?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11:17, lorsque les frères de Corinthe se sont réunis, pour quoi?</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what do you need to do to avoid being cut off?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¿qué debes hacer para evitar ser cortado?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11:22, que devez-vous faire pour éviter d’être retranché?</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for the worse.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para lo peor.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devenir pires.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εἰς τὸ ἧσσον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15:23, what did Paul have many years to come to Rome?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15:23, ¿tenía Pablo muchos años para llegar a Roma?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15:23, qu’est-ce que Paul avait encore de nombreuses années pour venir à Rome?</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having a great desire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deseando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désir d'aller vers vous,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ἐπιποθίαν δὲ ἔχων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8:12, when you this sin against the brethren and wound their weak conscience, who else do you sin against?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8:12, cuando pecas así contra los hermanos y hieres su débil conciencia, ¿contra quién más pecas?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8:12, lorsque vous péchez ainsi contre les frères et blessez leur faible conscience, contre qui d’autre péchez-vous?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sin against Christ.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contra Cristo pecáis.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péchez contre Christ.</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Χριστὸν ἁμαρτάνετε.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you continue in His goodness.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permaneces en esa bondad,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demeures ferme dans cette bonté;</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ἐπιμένῃς τῇ χρηστότητι,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for whose sake are many from Israel enemies concerning the gospel?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¿por causa de quién muchos de Israel son enemigos del evangelio?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pour qui de nombreux Israélites sont-ils ennemis de l’Évangile?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your sake,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vosotros;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vous;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what did God give to the part which lacks it?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¿qué le dio Dios a la parte que le falta?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12:24, qu’est-ce que Dieu a donné à la partie qui en manque?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given greater honor to that part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dando más abundante honor al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manière à donner plus d'honneur à ce</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περισσοτέραν δοὺς τιμήν,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15:30, what words are used to show how strongly Paul wanted prayers to be delivered from unbelievers in Judea and that his ministry in Jerusalem would be acceptable?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15:30, ¿qué palabras se usan para mostrar con qué intensidad deseaba Pablo que los incrédulos de Judea enviaran oraciones y que su ministerio en Jerusalén fuera aceptable?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15:30, quels mots sont utilisés pour montrer à quel point Paul voulait que les prières soient délivrées des incroyants en Judée et que son ministère à Jérusalem soit acceptable?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beg you, brethren,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os ruego, hermanos,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exhorte, frères,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δὲ ὑμᾶς,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11:32, who has committed them all to disobedience?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11:32, ¿quién los entregó a todos a la desobediencia?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11:32, qui les a tous engagés dans la désobéissance?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Dios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συνέκλεισεν γὰρ ὁ θεὸς τοὺς πάντας εἰς ἀπείθειαν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Gaius was the host of two things.  What were these two things?  Be specific.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Gayo era anfitrión de dos cosas. ¿Cuáles fueron estas dos cosas? Se específico.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16:23, Gaius était l’hôte de deux choses. Quelles étaient ces deux choses? Être spécifique.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host and the host of the whole church,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me hospeda a mí y a toda la iglesia.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hôte et celui de toute l'Église,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ξένος μου καὶ ὅλης τῆς ἐκκλησίας.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11:19, who may be recognized among the brethren in Corinth?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11:19, ¿quiénes pueden ser reconocidos entre los hermanos de Corinto?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11:19, qui peut être reconnu parmi les frères de Corinthe?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those who are approved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son aprobados.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ceux qui sont approuvés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οἱ δόκιμοι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8:7, people are defiled who have a consciousness of the idol who until now do what?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8:7, se contaminan las personas que tienen habituados a la idolatría ¿quiénes hasta ahora hacen qué?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8:7, les gens qui continuent à considérer l'idole comme une souillure font quoi?</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until now eat it as a thing offered to an idol;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comen como si el alimento fuera sacrificado a ídolos,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mangent de ces viandes comme étant sacrifiées aux idoles,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ἕως ἄρτι τοῦ εἰδώλου ὡς εἰδωλόθυτον ἐσθίουσιν,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16:16, what did Paul ask the saints in Rome to do with a holy kiss?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16:16, ¿qué pidió Pablo a los santos en Roma que hicieran con un beso santo?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16:16, qu’est-ce que Paul a demandé aux saints de Rome de faire avec un saint baiser?</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one another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Saludaos los unos a los otros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Saluez-vous les uns les autres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12:11, what does the Spirit do, distributing to each one individually?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12:11, ¿quién hace todas estas cosas?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12:11, que fait l’Esprit, en distribuant à chacun individuellement?</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works all these things,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y el mismo Espíritu,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opère toutes ces choses,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δὲ ταῦτα ἐνεργεῖ τὸ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12:31, what should we earnestly desire?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12:31, ¿qué debemos desear fervientemente?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12:31, que devrions-nous désirer sincèrement?</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best gifts.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dones mejores.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dons les meilleurs.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χαρίσματα τὰ μείζονα.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15:21, what words are used to introduce the quote that says that to whom He was not announced, they shall see?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15:21, ¿qué palabras se usan para introducir la cita que dice que a quienes no fue anunciado, lo verán?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15:20, quels mots sont utilisés pour introduire la citation qui dit que ceux à qui Il n’a pas été annoncé verront?</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12:16, what might say that because I am not an eye, I am not not of the body?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12:16, ¿qué podría decir que por no ser ojo, no soy del cuerpo?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12:16, qui pourrait dire que parce que je ne suis pas un œil, je ne suis pas du corps?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 ear should say,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dijera la oreja: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l'oreille disait:</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εἴπῃ τὸ οὖς·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12:14, in fact the body is not one member but what?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12:14, en realidad el cuerpo no es un solo miembro pero ¿qué?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12:14, en fait le corps n’est pas un seul membre mais quoi?</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many.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muchos.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est formé de plusieurs membres.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πολλά.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12:16, what might the ear conclude after noting that it is not an eye?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12:16, ¿qué podría concluir el oído después de notar que no es un ojo?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12:16, que pourrait conclure l’oreille après avoir remarqué qu’elle n’est pas un œil?</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not of the body,”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soy del cuerpo»,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suis pas du corps,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εἰμὶ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who are not a terror to good works?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¿quiénes no son un terror para las buenas obras?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13:3, qui ne fait pas peur aux bonnes œuvres?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rulers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magistrados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les magistrats sont à redouter.</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ἄρχοντες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15:21, who shall see?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15:21, ¿quién verá?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15:21, qui verra?</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He was not announced,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«Aquellos a quienes nunca les fue anunciado acerca de él,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à qui il n'avait point été annoncé</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Οἷς οὐκ ἀνηγγέλη περὶ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it is written: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como está escrito: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καθὼς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16:26, what has God now done concerning the mystery kept secret since the world began?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16:26, ¿qué ha hecho Dios ahora respecto del misterio mantenido en secreto desde el principio del mundo?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16:26, qu’a fait Dieu concernant le mystère gardé secret depuis la création du monde?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made manifest,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se ha manifestado ahora,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manifesté maintenant</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12:4, even though there is the same Spirit, what are there many of?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12:4, aunque hay el mismo Espíritu, ¿de qué hay muchos?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12:4, même s’il y a le même Esprit, de quoi y a-t-il plusieurs?</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diversities of gifts,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bien, hay diversidad de dones,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diversité de dons,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Διαιρέσεις δὲ χαρισμάτων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9:26, Paul said he does something not with uncertainty.  What is this something?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9:26, Pablo dijo que no hace algo con incertidumbre. ¿Qué es este algo?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9:26, Paul dit qu’il fait quelque chose sans incertitude. C'est quoi ce quelque chose?</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 run thus: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yo de esta manera corro,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Moi donc, je cours,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τοίνυν οὕτως τρέχω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16:22, who wrote the book of Romans?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16:22, ¿quién escribió el libro de Romanos?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16:22, qui a écrit le livre des Romains?</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Tertius,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Tercio,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moi Tertius,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Τέρτιος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Paul said you should not ask any questions about whatever is set before you if who invites you?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Pablo dijo que no debes preguntar nada sobre lo que se te ponga delante, si ¿quién te invita?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10:27, Paul dit que vous ne devriez poser aucune question sur ce qui vous est présenté, si qui vous invite?</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 of those who do not believe invites you to dinner,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algún incrédulo os invita,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un non-croyant vous invite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καλεῖ ὑμᾶς τῶν ἀπίστων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9:26, what does Paul do not as one who beats the air?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9:26, ¿qué no hace Pablo como quien golpea el aire?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9:26, qu’est-ce que Paul ne fait pas en battant l’air?</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15:24, Paul said he would come to Rome when he would go to where?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15:24, Pablo dijo que vendría a Roma cuando iría ¿adónde?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15:24, Paul a dit qu’il viendrait à Rome, quand il irait où?</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whenever I journey to Spain,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vaya a España,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me rendrai en Espagne,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ἂν πορεύωμαι εἰς τὴν Σπανίαν,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by whom is the gift of faith given?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¿quién da el don de la fe?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12:9, par qui le don de la foi est-il donné?</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same Spirit,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mismo Espíritu;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même Esprit;</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αὐτῷ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10:33, Paul said he sought for the profit of many instead of what?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10:33, Pablo dijo que buscaba el beneficio de muchos en lugar de ¿qué?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10:33, Paul dit qu’il cherchait le profit du plus grand nombre au lieu de quoi?</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seeking my own profit,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procurando mi propio beneficio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cherchant, non mon avantage,</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ζητῶν τὸ ἐμαυτοῦ σύμφορον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15:11, what are all you Gentiles told to do?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15:11, ¿qué se les dice a todos ustedes, los gentiles, que hagan?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15:11, qu’est-ce qu’on vous dit de faire, à vous les Gentils?</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again: “Praise the Lord,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otra vez: «Alabad al Señor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encore: Louez le Seigneur,</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πάλιν· Αἰνεῖτε, πάντα τὰ ἔθνη, τὸν κύριον,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a woman should be shorn if what is true?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la mujer debe ser rapada si ¿qué es verdad?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11:6, une femme devrait être tondue si qu’est-ce qui est vrai?</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a woman is not covered,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la mujer no se cubre,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une femme n'est pas voilée,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οὐ κατακαλύπτεται γυνή,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Thus I fight: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esta manera peleo,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frappe,</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πυκτεύω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12:14, in fact the body is many and not what?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12:14, en realidad el cuerpo es muchos y ¿no qué?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12:14, en fait le corps est multiple et pas quoi?</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one member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un solo miembro,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un seul membre,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ἓν μέλος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12:20, whom should you feed?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12:20, ¿a quién debes alimentar?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12:20, qui devez-vous nourrir?</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your enemy is hungry, feed him;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si tu enemigo tiene hambre, dale de comer;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ton ennemi a faim, donne-lui à manger;</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ἐὰν πεινᾷ ὁ ἐχθρός σου, ψώμιζε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11:33, what should we do when we come together to eat?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11:33, ¿qué debemos hacer cuando nos reunimos para comer?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11:33, que devons-nous faire lorsque nous nous réunissons pour manger?</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wait for one another.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esperaos unos a otros.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attendez-vous les uns les autres.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ἀλλήλους ἐκδέχεσθε.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14:11, who will confess to God?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14:11, ¿quién se confesará ante Dios?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14:11, qui se confessera à Dieu?</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every tongue shall confess to God.”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toda lengua confesará a Dios.»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toute langue donnera gloire à Dieu.</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πᾶσα γλῶσσα ἐξομολογήσεται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 what is the first place listed where all our fathers were?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¿cuál es el primer lugar enumerado donde estuvieron todos nuestros padres?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 quel est le premier endroit indiqué où se trouvaient tous nos pères?</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all our fathers were under the cloud,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nuestros padres estuvieron todos bajo la nube,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nos pères ont tous été sous la nuée,</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οἱ πατέρες ἡμῶν πάντες ὑπὸ τὴν νεφέλην ἦσαν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Paul asks us to present our bodies as a living sacrifice to God. By what attribute of God does he make this request?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Pablo nos pide que presentemos nuestros cuerpos como sacrificio vivo a Dios. ¿Por qué atributo de Dios hace esta petición?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Paul nous demande de présenter nos corps comme un sacrifice vivant à Dieu. Par quel attribut de Dieu fait-il cette demande?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14:13, what not should we resolve to do instead of judging each other?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14:13, ¿qué no deberíamos resolver hacer en lugar de juzgarnos unos a otros?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14:13, que ne devrions-nous pas décider de faire au lieu de nous juger les uns les autres?</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put a stumbling block or a cause to fall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poner tropiezo u ocasión de caer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pierre d'achoppement ou une occasion de chute.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μὴ τιθέναι πρόσκομμα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 what topic did Paul begin to address by saying that knowledge puffs up but love edifies?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 ¿qué tema comenzó a abordar Pablo al decir que el conocimiento envanece pero el amor edifica?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 quel sujet Paul a-t-il commencé à aborder en disant que la connaissance enfle mais que l’amour édifie?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things offered to idols: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a lo sacrificado a los ídolos,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concerne les viandes sacrifiées aux idoles,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τῶν εἰδωλοθύτων,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15:23, what did Paul say he didn't have any more where he was?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15:23, ¿qué dijo Pablo que ya no tenía donde estaba?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15:23, qu’est-ce que Paul a dit qu’il n’avait plus là où il était?</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no longer having a place in these parts,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no teniendo más campo en estas regiones,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maintenant, n'ayant plus rien qui me retienne dans ces contrées,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μηκέτι τόπον ἔχων ἐν τοῖς κλίμασι τούτοις,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two things did Jesus say to do with the bread that he had broken? (2 points)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dos cosas dijo Jesús que hicieran con el pan que había partido? (2 puntos)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11:24, qu’est-ce que Jésus a dit à propos du pain lorsqu’il l’a rompu?</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“Take, eat;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«Tomad, comed;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Ceci est mon corps,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Τοῦτό μού ἐστιν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why does Paul not want the Romans to be ignorant of this mystery?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¿por qué Pablo no quiere que los romanos ignoren este misterio?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pourquoi Paul ne veut-il pas que les Romains ignorent ce mystère?</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you should be wise in your own opinion,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seáis arrogantes en cuanto a vosotros mismos: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ne vous regardiez point comme sages,</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ἦτε ἑαυτοῖς φρόνιμοι,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beseech you therefore, brethren, by the mercies of God,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tanto, hermanos, os ruego por las misericordias de Dios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exhorte donc, frères, par les compassions de Dieu,</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οὖν ὑμᾶς, ἀδελφοί, διὰ τῶν οἰκτιρμῶν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15:26, the people in Macedonia and Achai wanted to help the poor among the saints who where where?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15:26, la gente de Macedonia y Achai querían ayudar a los pobres entre los santos, ¿quién, dónde, dónde?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15:26, les habitants de Macédoine et d’Achai voulaient aider les pauvres parmi les saints. Qui, où?</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in Jerusalem.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están en Jerusalén.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parmi les saints de Jérusalem.</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ἐν Ἰερουσαλήμ.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11:18, what should those grafted in to the olive tree not do?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11:18, ¿qué no deben hacer los injertados en el olivo?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11:18, que ne devraient pas faire ceux qui ont été greffés sur l’olivier?</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boast against the branches.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 jactes contra las ramas;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 glorifie pas aux dépens de ces branches.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κατακαυχῶ τῶν κλάδων·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15:30, Paul begged that they strive together with him in prayers to whom and for whom?  (2 points).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15:30, Pablo les rogó que lucharan junto con él en oraciones ¿a quién y por quién? (2 puntos).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15:30, Paul a supplié qu’ils luttent avec lui dans des prières envers qui et pour qui? (2 points).</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God for me,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mí a Dios,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adressant à Dieu des prières en ma faveur,</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ἐμοῦ πρὸς τὸν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10:32, what should we do neither to the Jew or the Greeks or to the church of God?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10:32, ¿qué debemos hacer ni a los judíos ni a los griegos ni a la iglesia de Dios?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10:32, que devrions-nous faire ni aux Juifs, ni aux Grecs, ni à l’Église de Dieu?</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Give no offense,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seáis tropiezo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soyez en scandale</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ἀπρόσκοποι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14:17, what 3 things in the Holy Spirit is the kingdom of God? (3 points)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14:17, ¿qué 3 cosas en el Espíritu Santo es el reino de Dios? (3 puntos)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14:17, quelles sont les trois choses dans le Saint-Esprit qui constituent le royaume de Dieu? (3points)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