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with what should be kindly affectionate to one another?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¿con qué debemos ser bondadosos y afectuosos unos con otros?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12:10, avec quoi devraient-ils s’aimer les uns les autres?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delivered them to you.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como os las entregué.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les ai données.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παρέδωκα ὑμῖν τὰς παραδόσεις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are many of Israel concerning the gospel?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son muchos de Israel acerca del evangelio?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que disent beaucoup d’Israël concernant l’Évangile?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enemies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enemigos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ennemis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ἐχθροὶ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should not lust after evil things like who did?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no debemos codiciar cosas malas como ¿quién lo hizo?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ne devrions pas convoiter de mauvaises choses comme qui l’a fait?</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they also lusted.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codiciaron.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en ont eu.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κἀκεῖνοι ἐπεθύμησαν.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what did Paul say would be the result if he preaches the gospel?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¿cuál dijo Pablo que sería el resultado si predica el evangelio?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9:16, selon Paul, quel serait le résultat s’il prêche l’Évangile?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nothing to boast of,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por qué gloriarme,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moi un sujet de gloire,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μοι καύχημα,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the eye say to what other member?  (2 points)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el ojo a qué otro miembro? (2 puntos)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l’œil à quel autre membre ? (2 points)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hand, “I have no need of you”;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mano: «No te necesito»,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main: Je n'ai pas besoin de toi;</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χειρί· Χρείαν σου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are many and yet one body in Christ?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¿quiénes son muchos y, sin embargo, un solo cuerpo en Cristo?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sont plusieurs et pourtant un seul corps en Christ?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brotherly love,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amor fraternal;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amour fraternel,</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φιλαδελφίᾳ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nosotros,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as something that is holy and acceptable to God.  What is this something?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 cuerpo como algo santo y agradable a Dios. ¿Qué es este algo?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notre corps comme quelque chose de saint et agréable à Dieu. C'est quoi ce quelque chose?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living sacrifice,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sacrificio vivo,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sacrifice vivant,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θυσίαν ζῶσαν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the body?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el cuerpo?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que le corps?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did Paul think that for him to die would be better than what?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pensó Pablo que para él morir sería mejor que qué?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qu’est-ce que Paul pensait que mourir serait mieux que quoi pour lui?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that anyone should make my boasting void.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que nadie me prive de esta mi gloria.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 me laisser enlever ce sujet de gloire.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καύχημά μου οὐδεὶς κενώσει.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many people had not served Baal?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¿cuántas personas no habían servido a Baal?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combien de personnes n’avaient pas servi Baal?</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reserved for Myself seven thousand men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reservado siete mil hombres,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réservé sept mille hommes,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Κατέλιπον ἐμαυτῷ ἑπτακισχιλίους ἄνδρας,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what is a thing to someone who considers anything to be unclean?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¿qué es una cosa para alguien que considera algo inmundo?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qu’est-ce qu’une chose pour quelqu’un qui considère quelque chose comme impur?</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who is told to Praise the Lord?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¿a quién se le dice que alabe al Señor?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15:11, à qui est-il demandé de louer le Seigneur?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him it is unclean.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él lo es.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pour celui qui la croit impure.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ἐκείνῳ κοινόν.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what did Paul ask if they were not?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¿qué preguntó Pablo si no lo eran?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 qu’est-ce que Paul a demandé s’ils ne l’étaient pas?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my work in the Lord?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vosotros mi obra en el Señor?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mon oeuvre dans le Seigneur?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ἔργον μου ὑμεῖς ἐστε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to whom does the fullness of the earth belong?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¿a quién pertenece la plenitud de la tierra?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à qui appartient la plénitude de la terre?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terre est au Seigneur,</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γὰρ ἡ γῆ</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day is about to start, in addition to casting off the works of darkness, what should we do?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el día está por comenzar, además de desechar las obras de las tinieblas, ¿qué debemos hacer?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le jour est sur le point de commencer, que devons-nous faire en plus de rejeter les œuvres des ténèbres?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us put on the armor of light.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vistámonos las armas de la luz.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revêtons les armes de la lumière.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ἐνδυσώμεθα δὲ τὰ ὅπλα τοῦ φωτός.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should we avoid?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debemos evitar?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devrions-nous éviter?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 conformed to this world,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conforméis a este mundo,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conformez pas au siècle présent,</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συσχηματίζεσθε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when did Paul plan to go to Jerusalem in comparison to the time when he wrote this letter?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¿cuándo planeó Pablo ir a Jerusalén en comparación con el momento en que escribió esta carta?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quand Paul avait-il prévu d’aller à Jérusalem par rapport à l’époque où il a écrit cette lettre?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you Gentiles!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gentiles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toutes les nations,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Présentement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does Paul call the readers of his letter when telling them that he has written more boldly on some points?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¿cómo llama Pablo a los lectores de su carta cuando les dice que ha escrito con más osadía en algunos puntos?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brethren,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he escrito, hermanos,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people will be guilty of the body and blood of the Lord if they eat this bread or drinks this cup of the Lord in what way?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las personas serán culpables del cuerpo y la sangre del Señor si comen este pan o beben esta copa del Señor ¿de qué manera?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les gens seront coupables du corps et du sang du Seigneur s’ils mangent ce pain ou boivent cette coupe du Seigneur de quelle manière?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an unworthy manner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indignamente,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indignement,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ἀναξίως,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we should not do for conscience' sake when eating what is sold in the meat market?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no debemos hacer por motivos de conciencia al comer lo que se vende en el mercado de carnes?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que nous ne devrions pas faire, par souci de conscience, lorsque nous mangeons ce qui est vendu au marché aux viandes?</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bread that is the communion of the body of Christ?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el pan que es la comunión del cuerpo de Cristo?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 faisons-nous du pain qui est la communion du corps du Christ?</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break,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partimos,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rompons,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κλῶμεν,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what question is asked that is answered by saying have it to yourself before God?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¿qué pregunta se hace y se responde diciendo: tenlo para ti delante de Dios?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14:22, à quelle question est posée la réponse en disant : « Gardez-le pour vous devant Dieu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and Psalm 69:22, what four things did David ask God to make his enemy's table to become? (4 points)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y Salmo 69:22, ¿qué cuatro cosas le pidió David a Dios para que fuera la mesa de su enemigo? (4 puntos)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et Psaume 69:22, quelles sont les quatre choses que David a demandé à Dieu de faire de la table de son ennemi? (4points)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have faith?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¿Tienes tú fe?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Cette foi que tu as,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is it wrong for him who does not eat to judge him who eats?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tiene de malo que el que no come juzgue al que come?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qu’y a-t-il de mal à celui qui ne mange pas de juger celui qui mange?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has received him.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Dios lo ha recibido.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l'a accueilli.</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γὰρ αὐτὸν προσελάβετο.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knowing that there are diversities of activities, what does God do?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sabiendo que hay diversidad de actividades, ¿qué hace Dios?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12:6, sachant qu’il existe une diversité d’activités, que fait Dieu?</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works all in all.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hace todas las cosas en todos,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opère tout en tous.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ἐνεργῶν τὰ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words help us know if Paul thought he was revealing new information to the recipients of this letter?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¿qué palabras nos ayudan a saber si Pablo pensó que estaba revelando nueva información a los destinatarios de esta carta?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quels mots nous aident à savoir si Paul pensait révéler de nouvelles informations aux destinataires de cette lettre?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reminding you,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para haceros recordar,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pour réveiller vos souvenirs,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ἐπαναμιμνῄσκων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8:3, who is known by God?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8:3, ¿a quién es conocido por Dios?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8:3, qui est connu de Dieu?</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loves God,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alguno ama a Dios,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aime Dieu,</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ἀγαπᾷ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have greater modesty?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 mayor modestia?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qu’est-ce qui a la plus grande modestie?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table become a snare and a trap, A stumbling block and a recompense to them.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vuelto su banquete en trampa y en red, en tropiezo y justo castigo.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 table soit pour eux un piège, Un filet, une occasion de chute, et une rétribution!</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Γενηθήτω ἡ τράπεζα αὐτῶν εἰς παγίδα καὶ εἰς θήραν καὶ εἰς σκάνδαλον καὶ εἰς ἀνταπόδομα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our unpresentable parts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en nosotros son menos decorosos,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nos membres les moins honnêtes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the lump is holy if what is holy?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la masa es santa si ¿qué es santo?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la masse est sainte, si qu’est-ce qui est saint?</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firstfruit is holy,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las primicias son santas,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les prémices sont saintes,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ἡ ἀπαρχὴ ἁγία,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since you come together not for the better but for the worse, what does Paul do?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ya que os reunís no para bien sino para mal, ¿qué hace Pablo?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puisque vous vous réunissez non pas pour le meilleur mais pour le pire, que fait Paul?</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praise you,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alabo,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ne loue point,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ἐπαινῶ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what is God able to do according to Paul's gospel and the preaching of Jesus Christ?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¿qué puede hacer Dios según el evangelio de Pablo y la predicación de Jesucristo?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qu'est-ce que Dieu est capable de faire selon l'Évangile de Paul et la prédication de Jésus-Christ?</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able to establish you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puede fortaleceros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peut vous affermir</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is different about the members in our one body?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es diferente en cuanto a los miembros de nuestro único cuerpo?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qu’est-ce qui est différent parmi les membres de notre corps unique?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do not have the same function,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los miembros tienen la misma función,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tous les membres n'ont pas la même fonction,</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μέλη πάντα οὐ τὴν αὐτὴν ἔχει πρᾶξιν,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is given to each one for the profit of all?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se da a cada uno para beneficio de todos?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qu’est-ce qui est donné à chacun pour le bénéfice de tous?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bread which we break?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el pan que partimos?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quel est le pain que nous rompons?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manifestation of the Spirit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manifestación del Espíritu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chacun la manifestation de l'Esprit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φανέρωσις τοῦ πνεύματος πρὸς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what should we do in the sight of all men as opposed to repaying evil for evil?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¿qué debemos hacer ante los ojos de todos los hombres en lugar de pagar mal por mal?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que devrions-nous faire aux yeux de tous les hommes plutôt que de rendre le mal pour le mal?</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regard for good things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lo bueno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ce qui est bien</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προνοούμενοι καλὰ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will not dare to speak of what things?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atreverá a hablar de qué cosas?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n’osera pas parler de quelles choses?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Christ has not accomplished through me,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 lo que Cristo ha hecho por medio de mí,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Christ n'ait pas faite par moi</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οὐ κατειργάσατο Χριστὸς δι’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break that is the communion of the body of Christ?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lo que rompemos que es la comunión del cuerpo de Cristo?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10:16, qu’est-ce que nous brisons, qui est la communion du corps du Christ?</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bread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pain</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what is Paul confident that the Romans are full of in addition to all knowledge?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¿de qué está seguro Pablo que los romanos están llenos además de todo conocimiento?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quoi Paul est-il convaincu que les Romains sont remplis de connaissances en plus de toute connaissance?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are full of goodness,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vosotros mismos estáis llenos de bondad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pleins de bonnes dispositions,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αὐτοὶ μεστοί ἐστε ἀγαθωσύνης,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14:5, what does a person think which is opposed to someone who esteems every day alike?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14:5, ¿qué piensa una persona que se opone a otra que estima iguales todos los días?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14:5, que pense une personne qui s’oppose à celle qui estime que chaque jour est égal?</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body of Christ?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del cuerpo de Cristo?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n'est-il pas la communion au corps de Christ?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τοῦ σώματος τοῦ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person esteems one day above another;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hace diferencia entre día y día,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fait une distinction entre les jours;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μὲν κρίνει ἡμέραν παρ’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one, what is given to another through the same Spirit?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uno se le da, ¿qué se le da a otro por el mismo Espíritu?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l’un, qu’est-ce qui est donné à l’autre par le même Esprit?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word of knowledge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conocimiento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connaissance,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often do we proclaim the Lord's death?  Be specific.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¿con qué frecuencia proclamamos la muerte del Señor? Se específico.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11:26, à quelle fréquence proclamons-nous la mort du Seigneur ? Être spécifique.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often as you eat this bread and drink this cup,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todas las veces que comáis este pan y bebáis esta copa,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toutes les fois que vous mangez ce pain et que vous buvez cette coupe,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ὁσάκις γὰρ ἐὰν ἐσθίητε τὸν ἄρτον τοῦτον καὶ τὸ ποτήριον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Paul wanted the saints at Rome to assist Phoebe in what things?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¿Pablo quería que los santos de Roma ayudaran a Febe en qué cosas?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 Paul voulait que les saints de Rome aident Phoebé dans quelles choses?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whatever business she has need of you;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cualquier cosa en que necesite de vosotros,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choses où elle aurait besoin de vous,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ἂν ὑμῶν χρῄζῃ πράγματι,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why is Paul speaking to the Gentiles?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¿por qué Pablo les habla a los gentiles?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pourquoi Paul parle-t-il aux Gentils?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inasmuch as I am an apostle to the Gentiles,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yo soy apóstol a los gentiles,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tant que je suis apôtre des païens,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μὲν οὖν εἰμι ἐγὼ ἐθνῶν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by what power does Paul ask God to make us abound in hope?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¿con qué poder le pide Pablo a Dios que nos haga abundar en esperanza?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par quelle puissance Paul demande-t-il à Dieu de nous donner une espérance abondante?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who should we not tempt?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¿a quién no debemos tentar?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qui ne devrions-nous pas tenter?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power of the Holy Spirit.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poder del Espíritu Santo.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du Saint Esprit!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πνεύματος ἁγίου.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since we see that David asked for his enemies to have permanent effects for their actions, what question might someone ask about those who have not received God's grace?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ya que vemos que David pidió a sus enemigos que sus acciones tuvieran efectos permanentes, ¿qué pregunta alguien podría hacerse acerca de aquellos que no han recibido la gracia de Dios?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puisque nous voyons que David a demandé à ses ennemis que leurs actions aient des effets permanents, quelle question pourrait-on poser à propos de ceux qui n'ont pas reçu la grâce de Dieu?</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have they stumbled that they should fall?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¿Será que los israelitas, al tropezar, cayeron definitivamente?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Est-ce pour tomber qu'ils ont bronché?</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ἔπταισαν ἵνα πέσωσιν;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a woman is not covered?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una mujer no está cubierta?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 une femme n’est pas couverte?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also be shorn.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corte también el cabello;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coupe aussi les cheveux.</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κειράσθω·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Señor,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telling us to not think more highly of ourselves than we ought to think? Be specific.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nos dice que no pensemos más de nosotros mismos de lo que deberíamos pensar? Se específico.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nous dit de ne pas avoir une plus haute opinion de nous-mêmes que nous ne le devrions? Être spécifique.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say,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did Paul do about a more excellent way than desiring the best gifts?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hizo Pablo en cuanto a un camino más excelente que desear los mejores dones?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qu’a fait Paul d’une manière plus excellente que de désirer les meilleurs dons?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I show you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yo os muestro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vais encore vous montrer</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δείκνυμι.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what happened to make us one body?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pasó para que por un solo Espíritu seamos un solo cuerpo?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que s’est-il passé pour que nous ne formions qu’un seul corps grâce à un seul Esprit?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were all baptized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fuimos todos bautizados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tous, en effet, été baptisés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should every soul do?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¿qué debe hacer cada persona?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 devrait faire toute âme?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subject to the governing authorities.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Sométase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soumise aux autorités supérieures;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ἐξουσίαις ὑπερεχούσαις ὑποτασσέσθω,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as God has dealt what to you?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se supone que debes pensar con seriedad según lo que Dios te ha tratado?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à la manière dont Dieu vous a traité.</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measure of faith.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fe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mesure de foi</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μέτρον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Paul was ministering the gospel of God that the offering of the Gentiles might be acceptable. How would their offering be made acceptable?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Pablo estaba ministrando el evangelio de Dios para que la ofrenda de los gentiles fuera aceptable. ¿Cómo se haría aceptable su oferta?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15:16, Paul annonçait l’Évangile de Dieu afin que l’offrande des Gentils soit acceptable. Comment leur offre serait-elle rendue acceptable?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Holy Spirit.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santificada por el Espíritu Santo.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sanctifiée par l'Esprit Saint.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ἡγιασμένη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is it for our sakes that God says you shall not muzzle an ox while it treads out the grain?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¿es por nuestro bien que Dios dice que no se le pondrá bozal al buey mientras trilla?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9:10, est-ce pour nous que Dieu dit que vous ne devez pas museler un bœuf pendant qu’il foule le grain?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our sakes, no doubt,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Sí, por nosotros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Oui, c'est à cause de nous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ἡμᾶς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does Paul not desire to do?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no desea hacer Pablo?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qu’est-ce que Paul ne désire pas faire?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be ignorant of this mystery,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este misterio,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ignoriez ce mystère,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ἀγνοεῖν, ἀδελφοί, τὸ μυστήριον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phrase introduces the statement saying that vengeance belongs to God and that He will repay?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frase introduce la declaración que dice que la venganza es de Dios y que Él pagará?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phrase introduit la déclaration selon laquelle la vengeance appartient à Dieu et qu’Il la rendra?</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escrito está: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why did Paul say you should ask no question about what is set before you when eating dinner hosted by an unbeliever?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¿por qué dijo Pablo que no debes hacer preguntas sobre lo que te sirven cuando comes una cena ofrecida por un incrédulo?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pourquoi Paul a-t-il dit que vous ne devriez poser aucune question sur ce qui vous est servi lorsque vous dînez chez un incroyant?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the law about muzzling an ox was written also for people.  What does this verse say about he who plows?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la ley sobre poner bozal al buey fue escrita también para los humanos. ¿Qué dice este versículo sobre el que ara?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la loi concernant le muselage d’un bœuf a également été écrite pour les humains. Que dit ce verset à propos de celui qui laboure?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15:10, with whom are the Gentiles told to rejoice?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15:10, ¿con quién se les dice que se regocijen los gentiles?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15:10, avec qui les Gentils doivent-ils se réjouir?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His people!”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pueblo.»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son peuple!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τοῦ λαοῦ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what does Paul ask his readers to judge for themselves?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¿qué les pide Pablo a sus lectores que juzguen por sí mismos?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que demande Paul à ses lecteurs de juger par eux-mêmes?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 say.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sensatos os hablo;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dis.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14:15, who might be grieved because of your food?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14:15, ¿quién podría entristecerse a causa de tu comida?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14:15, qui pourrait être attristé à cause de votre nourriture?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if your brother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por causa de la comida tu hermano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pour un aliment, ton frère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διὰ βρῶμα ὁ ἀδελφός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with what words did Paul use to address his readers?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¿con qué palabras usó Pablo para dirigirse a sus lectores?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quels mots Paul a-t-il utilisé pour s’adresser à ses lecteurs?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enables the wild olive tree to partake of the root and fatness of the olive tree that is not wild?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permite al olivo silvestre participar de la raíz y de la grosura del olivo que no es silvestre?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permet à l’olivier sauvage de partager la racine et la graisse de l’olivier qui n’est pas sauvage?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grafted in among them,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 sido injertado en lugar de ellas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as été enté à leur place,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ἐνεκεντρίσθης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who plows should plow in hope,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esperanza debe arar el que ara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laboure doit labourer avec espérance,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ὀφείλει ἐπ’ ἐλπίδι ὁ ἀροτριῶν ἀροτριᾶν,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God's ways are past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¿los caminos de Dios ya pasaron de qué?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11:33, les voies de Dieu ont dépassé quoi?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past finding out!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inescrutables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incompréhensibles! Car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ἀνεξιχνίαστοι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the one body of Christ in addition to being members of one another?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en el cuerpo de Cristo además de ser miembros unos de otros?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dans le corps unique du Christ en plus d’être membres les uns des autres?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many,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muchos,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sommes plusieurs,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if we were to partake of the cup of the Lord and the cup of demons, how would the Lord feel?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si participáramos de la copa del Señor y de la copa de los demonios, ¿cómo se sentiría el Señor?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10:22, si nous devions prendre part à la coupe du Seigneur et à la coupe des démons, que ressentirait le Seigneur?</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we provoke the Lord to jealousy?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provocaremos a celos al Señor?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Voulons-nous provoquer la jalousie du Seigneur?</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παραζηλοῦμεν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Accoridng to 1 Corinthians 9:13, what do those who serve at the alter eat?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comen los que sirven en el altar?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9:13, que mangent ceux qui servent à l’autel?</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 of the offerings of the altar?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altar participan?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part à l'autel?</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θυσιαστηρίῳ συμμερίζονται;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man and Christ?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el hombre y Cristo?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l’homme et Christ?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head of every man is Christ,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es la cabeza de todo varón,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sachiez que Christ est le chef de tout homme,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παντὸς ἀνδρὸς ἡ κεφαλὴ ὁ Χριστός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hearing?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oía?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tout le corps entendait?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a man praying or prophesying dishonors his head if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el hombre que ora o profetiza deshonra su cabeza ¿y qué?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11:4, un homme qui prie ou qui prophétise déshonore sa tête, si quoi?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his head covered,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cabeza cubierta,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couverte,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κεφαλῆς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weep?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lloran?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pleurent?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weep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llorad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pleurez</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κλαίειν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 solo cuerpo?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corps?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uno solo el pan, nosotros,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pain,</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we are the Lord's even if either of two things happen.  What are these two things? (2 points)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somos del Señor incluso si sucede cualquiera de dos cosas. ¿Cuáles son estas dos cosas? (2 puntos)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14:8, nous appartenons au Seigneur même si l’une ou l’autre de deux choses se produit. Quelles sont ces deux choses? (2 points)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we live or die,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sea que vivamos o que muramos,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nous vivions, soit que nous mourions,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οὖν ζῶμεν ἐάν τε ἀποθνῄσκωμεν,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of whom had Phoebe been a helper? (2 points)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¿de quién había sido ayuda Febe? (2 puntos)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de qui Phoebé avait-elle été l’aide? (2 points)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many and of myself also.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muchos y a mí mismo.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plusieurs et à moi-même.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πολλῶν ἐγενήθη καὶ ἐμοῦ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smelling?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olfato?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l'odorat?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ὄσφρησις;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did Paul ask about the fact that many people run a race but only one receives a prize?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preguntó Pablo sobre el hecho de que muchas personas corren una carrera pero solo una recibe premio?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qu’a demandé Paul à propos du fait que de nombreuses personnes participent à une course mais qu’un seul reçoit un prix?</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que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que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through whom did Paul want glory to be given to God?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¿mediante quién quería Pablo que se le diera gloria a Dios?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par qui Paul voulait-il que la gloire soit rendue à Dieu?</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Jesus Christ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mediante Jesucristo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muchas actividades diferentes, ¿cuántos dioses hay?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mismo.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have no need?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no tiene necesidad?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qu’est-ce qui n’est pas nécessaire?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our presentable parts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en nosotros son más decorosos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sont honnêtes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εὐσχήμονα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when we receive one who is weak in the faith, what should we avoid especially over uncertain things?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cuando recibimos a uno que es débil en la fe, ¿qué debemos evitar especialmente en las cosas inciertas?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 lorsque nous recevons quelqu’un qui est faible dans la foi, que devons-nous éviter, surtout en cas de choses incertaines?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to disputes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para contender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discutez pas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εἰς διακρίσεις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with what words did Paul use to describe the people he wanted to be greeted in the household of Narcissus?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¿con qué palabras usó Pablo para describir a las personas que quería ser recibido en la casa de Narciso?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avec quels mots Paul a-t-il utilisé pour décrire les personnes qu’il voulait être accueillies dans la maison de Narcisse?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attributes of God are deep and rich?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atributos de Dios son profundos y ricos?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quels sont les deux attributs de Dieu qui sont profonds et riches?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the wisdom and knowledge of God!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sabiduría y del conocimiento de Dios!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sagesse et de la science de Dieu!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σοφίας καὶ γνώσεως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elect have obtained election but who as not?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los elegidos han obtenido elección pero ¿quiénes no?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les élus ont obtenu l’élection, mais qui ne l’a pas été?</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Israel has not obtained what it seeks;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Lo que buscaba Israel, no lo ha alcanzado;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Ce qu'Israël cherche, il ne l'a pas obtenu,</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ὃ ἐπιζητεῖ Ἰσραήλ, τοῦτο οὐκ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so that they wouldn't hinder the gospel of Christ what did Paul and Barnabas not do?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para no estorbar el evangelio de Cristo ¿qué no hicieron Pablo y Bernabé?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9:12, pour ne pas entraver l’évangile du Christ, qu’est-ce que Paul et Barnabas n’ont pas fait?</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we have not used this right,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no hemos usado de este derecho,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nous n'avons point usé de ce droit;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ἐχρησάμεθα τῇ ἐξουσίᾳ ταύτῃ,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continue when we rejoice in hope and are patient in tribulation?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continuar cuando nos regocijamos en la esperanza y somos pacientes en la tribulación?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12:12, dans quoi devrions-nous continuer lorsque nous nous réjouissons dans l’espérance et sommes patients dans les tribulations?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continuing steadfastly in prayer;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constantes en la oración.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Persévérez dans la prière.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προσευχῇ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from where will the Deliverer come?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¿de dónde vendrá el Libertador?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d’où viendra le Libérateur?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Deliverer will come out of Zion,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«Vendrá de Sión el Libertador,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libérateur viendra de Sion,</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Ἥξει ἐκ Σιὼν ὁ ῥυόμενος,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in the Lord.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cuales están en el Señor.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dans le Seigneur.</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ὄντας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what did Paul do to win the weak?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¿qué hizo Pablo para ganar a los débiles?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qu’a fait Paul pour gagner les faibles?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became as weak,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débil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faibles,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ἐγενόμην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whose will did Paul want to be in when he came to Rome?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¿en la voluntad de quién quería estar Pablo cuando llegó a Roma?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15:32, dans quelle volonté Paul voulait-il être lorsqu’il est venu à Rome?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will of God,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si es la voluntad de Dios,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la volonté de Dieu,</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θελήματος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when did Paul say he would come in the fullness of the blessing of the gospel of Christ?  Be specific.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¿cuándo dijo Pablo que vendría en la plenitud de la bendición del evangelio de Cristo? Se específico.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15:29, quand Paul a-t-il dit qu’il viendrait avec la plénitude de la bénédiction de l’Évangile de Christ? Être spécifique.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come to you,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vaya a vosotros,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allant vers vous,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ἐρχόμενος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what do some people do why smooth words and flattering speech?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¿qué hacen algunas personas con palabras suaves y halagos?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que font certaines personnes, pourquoi des paroles douces et des discours flatteurs?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deceive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engañan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séduisent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ἐξαπατῶσι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with what words did Paul describe the way the brethren in Corinth kept the traditions?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¿con qué palabras describió Pablo la forma en que los hermanos de Corinto guardaban las tradiciones?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avec quels mots Paul a-t-il décrit la manière dont les frères de Corinthe gardaient les traditions?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