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Father,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Padre,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Père,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who commanded that the mystery kept secret since the world began should be made manifest?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¿quién ordenó que se manifestara el misterio mantenido en secreto desde el principio del mundo?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qui a ordonné que le mystère gardé secret depuis la création du monde soit rendu manifeste?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commandment of the everlasting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mandamiento del Dios eterno,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l'ordre du Dieu éternel,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happens to a person who doubts and eats?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le sucede a una persona que duda y come?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qu’arrive-t-il à celui qui doute et mange?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condemned if he eats,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condena a sí mismo,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de ce qu'il mange est condamné,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φάγῃ κατακέκριται,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part of a person should be fully convince about which days, if any, to esteem above another?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parte de una persona debe estar plenamente convencida acerca de qué días, si es que hay alguno, debe estimar por encima de otro?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quelle partie d’une personne doit être pleinement convaincue des jours, le cas échéant, à privilégier aux autres?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own mind.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 que piensa.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en son esprit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τῷ ἰδίῳ νοῒ</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ask to be done for Narcissus?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¿qué pidió Pablo que se hiciera por Narciso?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qu’est-ce que Paul a demandé pour Narcisse?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Narcissus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Narciso,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de Narcisse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Ναρκίσσου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who has become a servant to the circumcision?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¿quién ha llegado a ser siervo de la circuncisión?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qui est devenu serviteur de la circoncision?</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that Jesus Christ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que Cristo Jesús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en effet, que Christ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 Χριστὸν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word did Paul use to emphasize he really wants the grace of Jesus to be with us all?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palabra usó Pablo para enfatizar que realmente quiere que la gracia de Jesús esté con todos nosotros?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quel mot Paul a-t-il utilisé pour souligner qu’il veut vraiment que la grâce de Jésus soit avec nous tous?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doing what as a mere man?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¿qué estaba haciendo como un simple hombre?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faisait quoi en tant que simple homme?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I say these things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esto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que je dis,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topic did Paul begin talking about when saying that an idol is nothing and that there is no other God but one?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¿de qué tema empezó a hablar Pablo cuando dijo que un ídolo no es nada y que no hay otro Dios sino uno?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de quel sujet Paul a-t-il commencé à parler en disant qu’une idole n’est rien et qu’il n’y a pas d’autre Dieu qu’un seul?</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concerning the eating of things offered to idols,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pues, de los alimentos que se sacrifican a los ídolos,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donc de manger des viandes sacrifiées aux idoles,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τῆς βρώσεως οὖν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threshes?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trilla?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bat?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threshes in hope should be partaker of his hope.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trilla, con esperanza de recibir del fruto.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foule le grain fouler avec l'espérance d'y avoir part.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ἀλοῶν ἐπ’ ἐλπίδι τοῦ μετέχειν.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in what two ways did Andronicus and Junia have experiences similar to Paul? (2 points)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¿de qué dos maneras Andrónico y Junia tuvieron experiencias similares a las de Pablo? (2 puntos)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de quelles manières Andronicus et Junia ont-ils vécu des expériences similaires à celles de Paul? (2 points)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and my fellow prisoners,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parientes y compañeros de prisiones.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et mes compagnons de captivité,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συγγενεῖς μου καὶ συναιχμαλώτους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whose grace does Paul ask to go where?  (2 points)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¿la gracia de quién pide Pablo para ir a dónde? (2 puntos)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16:20, à qui Paul demande-t-il la grâce pour aller où? (2 points)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be with you. Amen.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sea con vosotros.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 soit avec vous!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who should please his neighbor?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¿quién debe agradar a su prójimo?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qui doit plaire à son prochain?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of us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nosotros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nous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14:20,we should not destroy the work of God for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¿no debemos destruir la obra de Dios para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14:20, pourquoi ne devrions-nous pas détruire l’œuvre de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food.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la comida.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un aliment,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ἕνεκεν βρώματος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had Paul done from Jerusalem and round about to Illyricum?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había hecho Pablo desde Jerusalén y sus alrededores hasta Iliria?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qu’avait fait Paul depuis Jérusalem et dans les environs jusqu’à l’Illyrie?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fully preached the gospel of Christ.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he llenado del evangelio de Cristo.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abondamment répandu l'Évangile de Christ.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πεπληρωκέναι τὸ εὐαγγέλιον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serve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¿a qué sirven las personas que causan divisiones y ofensas contrarias a la doctrina?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à quoi servent les gens qui provoquent des divisions et des offenses contraires à la doctrine?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their own belly,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sus propios vientres,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leur propre ventre; et,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ἑαυτῶν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what did Paul want to be done for the person who he said was approved in Christ and what was this person's name?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¿qué quería Pablo que se hiciera por la persona que dijo que era aprobada en Cristo y cómo se llamaba esta persona?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qu'est-ce que Paul voulait que soit fait pour la personne qui, selon lui, était approuvée en Christ et quel était le nom de cette personne?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Apelles,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Apeles,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Apellès,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Ἀπελλῆν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does not eat and gives God thanks?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no come y da gracias a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ne mange pas et ne rend pas grâce à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eat,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 mange pas,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how does Paul feel about the Romans being full of Goodness and all knowledge?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¿cómo se siente Pablo acerca de que los romanos están llenos de bondad y de todo conocimiento?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que pense Paul du fait que les Romains sont pleins de bonté et de toute connaissance?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myself am confident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Estoy seguro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moi-même persuadé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discipline?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disciplina Pablo?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discipline Paul?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body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cuerpo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corps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do a specific thing to another's servant. What phrase from the question indicates what we should not do?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hacerle una cosa específica al siervo de otro. ¿Qué frase de la pregunta indica lo que no debemos hacer?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faire une chose spécifique au serviteur d’autrui. Quelle phrase de la question indique ce que nous ne devrions pas faire?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you to judge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quién eres, que juzgas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es-tu, toi qui juges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τίς εἶ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that to the Lord does not observe it?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que para el Señor no lo observa?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observe the day,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distingue el día,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serve whom?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sirven a quién?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ne servent pas qui?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the everlasting God commanded that the prophetic Scriptures should be made known to whom?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¿a quién ordenó el Dios eterno que se dieran a conocer las Escrituras proféticas?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16:26, le Dieu éternel a ordonné que les Écritures prophétiques soient connues, à qui?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known to all nations,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dado a conocer a todas las naciones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porté à la connaissance de toutes les nations,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is something that is evil?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es algo malo?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qu’est-ce que quelque chose de mal?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man who eats with offense.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comer algo que haga tropezar a otros.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l'homme, quand il mange, de devenir une pierre d'achoppement.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ἀνθρώπῳ τῷ διὰ προσκόμματος ἐσθίοντι.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Paul said the he and Barnabas have not used a right that they have. He asked a question to show the comparison between their right to the right others have over the brethren in Corinth. What did he ask?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Pablo dijo que él y Bernabé no han usado el derecho que tenían. Hizo una pregunta para mostrar la comparación entre su derecho y el derecho que otros tienen sobre los hermanos en Corinto. ¿Qué preguntó?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Paul a déclaré que lui et Barnabas n’avaient pas utilisé un droit qu’ils possédaient. Il a posé une question pour montrer la comparaison entre leur droit et le droit que les autres ont sur les frères de Corinthe. Qu'a-t-il demandé?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others are partakers of this right over you, are we not even more?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otros participan de este derecho sobre vosotros, ¿cuánto más nosotros?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d'autres jouissent de ce droit sur vous, n'est-ce pas plutôt à nous d'en jouir?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 τῆς ὑμῶν ἐξουσίας μετέχουσιν, οὐ μᾶλλον ἡμεῖς;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Jesus Christ,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Señor Jesucristo,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notre Seigneur,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is the final word of this book?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¿cuál es la última palabra de este libro?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quel est le dernier mot de ce livre?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wanted to be partaker of the gospel with whom?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you.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simple concerning evil what does Paul want for the people reading this book?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simple respecto del mal, ¿qué quiere Pablo para las personas que leen este libro?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sa simplicité concernant le mal, que veut Paul pour les personnes qui lisent ce livre?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wise in what is good,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seáis sabios para el bien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désire que vous soyez sages en ce qui concerne le bien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σοφοὺς εἶναι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have Tryphena and Tryphosa done?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han hecho Trifena y Trifosa?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qu’ont fait Tryphène et Tryphose?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unbelievers?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incrédulos?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être délivré de quels incroyants?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those in Judea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Judea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Judée,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Ἰουδαίᾳ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bear?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debemos soportar los que somos fuertes?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devrions-nous supporter, nous qui sommes forts?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ought to bear with the scruples of the weak,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debemos soportar las flaquezas de los débiles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devons supporter les faiblesses de ceux qui ne le sont pas,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ἀσθενήματα τῶν ἀδυνάτων βαστάζειν,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labored in the Lord.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trabajan arduamente en el Señor.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travaillent pour le Seigneur.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κοπιώσας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is not in everyone?  be specific.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es lo que no hay en todos? se específico.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qu’est-ce qui n’est pas chez tout le monde ? être spécifique.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there is not in everyone that knowledge;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en todos hay este conocimiento,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cette connaissance n'est pas chez tous.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πᾶσιν ἡ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who was Paul's countryman?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¿quién era compatriota de Pablo?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qui était le compatriote de Paul?</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Herodion,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Herodión,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Hérodion,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Ἡρῳδίωνα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to go where?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ir ¿adónde?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aller où?</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come to you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vosotros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j'arrive chez vous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what did Paul ask to be done for Asyncritus, Phlegon, Hermas, Patrobas, Hermes, and the brethren who were with them?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¿qué pidió Pablo que se hiciera por Asíncrito, Flegón, Hermas, Patrobas, Hermes y los hermanos que estaban con ellos?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qu’est-ce que Paul a demandé pour Asyncrite, Phlégon, Hermas, Patrobas, Hermès et les frères qui étaient avec eux?</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said that those who preach the gospel should live from the gospel?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 dijo que los que predican el evangelio deben vivir del evangelio?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9:14, qui a dit que ceux qui prêchent l’Évangile devaient vivre de l’Évangile?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do a specific thing for our Lord Jesus Christ.  What is this specific thing?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hacen cosa específica para nuestro Señor Jesucristo. ¿Qué es esto específico?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personnes qui provoquent des divisions et des offenses contraires à la doctrine ne font rien de spécifique pour notre Seigneur Jésus-Christ. Quelle est cette chose spécifique?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are such do not serve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tales personas no sirven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tels hommes ne servent point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what was Paul's aim so to do where Christ was not named?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¿cuál era el objetivo de Pablo de hacer esto donde no se nombraba a Cristo?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quel était le but de Paul de faire là où Christ n’était pas nommé?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have made it my aim to preach the gospel,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esta manera me esforcé en predicar el evangelio,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me suis fait honneur d'annoncer l'Évangile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φιλοτιμούμενον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 Lord has commanded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ordenó el Señor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 Seigneur a ordonné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κύριος διέταξεν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observes it to the Lord?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lo observa ante el Señor?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l’observe auprès du Seigneur?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observes the day,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distingue un día de otro,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distingue entre les jours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φρονῶν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one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único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Dieu unique?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