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while he disciplines his body?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mientras disciplina su cuerpo?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pendant qu’il discipline son corps?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it into subjection,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pongo en servidumbre,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tiens assujetti,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δουλαγωγῶ,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what did Paul want to be done for the two people he called his countrymen and fellow prisoners and what were their names?  (3 points)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¿qué quería Pablo que se hiciera con las dos personas a las que llamaba sus compatriotas y compañeros de prisión y cómo se llamaban? (3 puntos)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que voulait Paul pour les deux personnes qu’il appelait ses compatriotes et codétenus et quels étaient leurs noms? (3points)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Andronicus and Junia,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Andrónico y a Junias,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Andronicus et Junias,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Ἀνδρόνικον καὶ Ἰουνίαν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are there in addition to many so-called gods?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¿qué hay además de muchos de los llamados dioses?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qu’y a-t-il en plus des nombreux soi-disant dieux?</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lords),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señores),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plusieurs seigneurs,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κύριοι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since love does no harm to a neighbor, what is love?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puesto que el amor no hace daño al prójimo, ¿qué es el amor?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puisque l’amour ne fait pas de mal au prochain, qu’est-ce que l’amour?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fulfillment of the law.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el cumplimiento de la Ley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donc l'accomplissement de la loi.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νόμου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why will God's servant be made to stand?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¿por qué se hará permanecer en pie al siervo de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pourquoi le serviteur de Dieu sera-t-il obligé de se tenir debout?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make him stand.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poderoso es el Señor para hacerlo estar firme.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a le pouvoir de l'affermir.</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δυνατεῖ γὰρ ὁ κύριος στῆσαι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when people receive spiritual blessings, what obligation do they have to those through whom the blessing came?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cuando las personas reciben bendiciones espirituales, ¿qué obligación tienen para con aquellos a través de quienes les llegó la bendición?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15:27, lorsque les gens reçoivent des bénédictions spirituelles, quelle obligation ont-ils envers ceux par qui la bénédiction est venue?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duty is also to minister to them in material things.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deben también ellos ayudarlos con bienes materiales.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doivent aussi les assister dans les choses temporelles.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ὀφείλουσιν καὶ ἐν τοῖς σαρκικοῖς λειτουργῆσαι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we glorify whose God and Father?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glorifiquemos a quién es Dios y Padre?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nous glorifions quel Dieu et Père?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our Lord Jesus Christ.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nuestro Señor Jesucristo.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Seigneur Jésus Christ.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an indication if he had been entrusted with a stewardship?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una indicación si se le hubiera confiado una mayordomía?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qui, selon Paul, serait une indication s’il s’était vu confier une intendance?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against my will,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de mala voluntad,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je le fais malgré moi,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ἄκων,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who have not heard?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la gente que no ha oído?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qui n’ont pas entendu?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understand.”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entenderán.»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comprendront.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us?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nosotros?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nous?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whom we live.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quien nosotros también existimos.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qui nous sommes.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δι’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Paul's beloved?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el amado de Pablo?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la bien-aimée de Paul?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Stachys,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Estaquis,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Stachys,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Στάχυν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for whom were the things written that were written before?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¿para quién fueron escritas las cosas que fueron escritas antes?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 qui les choses écrites auparavant ont-elles été écrites?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written for our learning,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enseñanza se escribieron,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été pour notre instruction,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ἡμετέραν διδασκαλίαν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who is it that eats to the Lord?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¿quién es el que come para el Señor?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14:6, qui est-ce qui mange pour le Seigneur?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eats,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mange,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call Herodion?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¿cómo llamó Pablo a Herodión?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comment Paul appelle-t-il Hérodion?</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countryman.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pariente.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parent.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συγγενῆ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14:18, how is a person considered who serves Christ in these things?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14:18, ¿cómo se considera a una persona que sirve a Cristo en estas cosas?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14:18, comment est considérée une personne qui sert Christ dans ces choses?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acceptable to God and approved by men.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agrada a Dios y es aprobado por los hombres.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agréable à Dieu et approuvé des hommes.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εὐάρεστος τῷ θεῷ καὶ δόκιμος τοῖς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what was Paul doing when he wrote this letter?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¿qué estaba haciendo Pablo cuando escribió esta carta?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que faisait Paul lorsqu’il a écrit cette lettre?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going to Jerusalem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voy a Jerusalén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vais à Jérusalem,</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πορεύομαι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if they have no right to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si no tienen derecho ¿a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demandé s’ils n’avaient aucun droit à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eat and drink?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comer y beber?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manger et de boire?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seeing them?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verlos?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avant de se rendre en Espagne en plus de les voir?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according to whom does a servant stand or fall?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¿según quién está en pie o cae un siervo?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selon qui un serviteur se tient-il ou tombe-t-il?</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his own master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su propio Señor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regarde son maître.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ἰδίῳ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 in addition to the brothers of the Lord took along a believing wife?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 además de los hermanos del Señor llevó consigo una esposa creyente?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 apôtre, outre les frères du Seigneur, a emmené avec lui une épouse croyante?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Cephas?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Cefas?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Céphas?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Κηφᾶς;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who does Paul ask to fill us with all joy and peace in believing?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¿a quién pide Pablo que nos llene de todo gozo y paz al creer?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à qui Paul demande-t-il pour nous remplir de toute joie et de toute paix en croyant?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hope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esperanza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l'espérance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ἐλπίδος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God?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Dios?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Dieu?</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be helped on my way there by you,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 encaminado hacia allá por vosotros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y être accompagné par vous,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ὑφ’ ὑμῶν προπεμφθῆναι ἐκεῖ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being without law toward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yo no estoy sin ley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(quoique je ne sois point sans la loi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ὢν ἄνομος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asked of only which two people had no right to refrain from working?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preguntó sólo ¿cuáles dos personas no tenían derecho a abstenerse de trabajar?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a demandé seulement quelles étaient les deux personnes qui n’avaient pas le droit de s’abstenir de travailler?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it only Barnabas and I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yo y Bernabé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est-ce que moi seul et Barnabas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μόνος ἐγὼ καὶ Βαρναβᾶς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did Paul want the saints at Rome to do for Phoebe in a manner worthy of the saints?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quería Pablo que los santos de Roma hicieran por Febe de una manera digna de los santos?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Paul voulait que les saints de Rome fassent pour Phoebé d’une manière digne des saints?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receive her in the Lord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Recibidla en el Señor,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la receviez en notre Seigneur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αὐτὴν προσδέξησθε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did Paul want to be with everyone to whom this book was addressed?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quería ser Pablo con todos los destinatarios de este libro?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 voulait être Paul avec tous ceux à qui ce livre était adressé?</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had not accomplished through him to make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había logrado a través de él ¿para hacer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n’avait pas accompli par lui pour faire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the Gentiles obedient—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los gentiles a la obediencia.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les païens à l'obéissance,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what two questions are asked to show that you should be judgmental toward your brother?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¿qué dos preguntas se hacen para mostrar que debes juzgar a tu hermano?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quelles sont les deux questions posées pour montrer que vous devriez juger votre frère?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why do you judge your brother? Or why do you show contempt for your brother?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¿por qué juzgas a tu hermano? O tú también, ¿por qué menosprecias a tu hermano?,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toi, pourquoi juges-tu ton frère? ou toi, pourquoi méprises-tu ton frère?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τί κρίνεις τὸν ἀδελφόν σου; ἢ καὶ σὺ τί ἐξουθενεῖς τὸν ἀδελφόν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answered a question he asked by saying that he may not abuse his authority in the gospel.  What question did he ask?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respondió a una pregunta que hizo diciendo que no podía abusar de su autoridad en el evangelio. ¿Qué pregunta hizo?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a répondu à une question qu’il avait posée en disant qu’il ne pouvait pas abuser de son autorité dans l’Évangile. Quelle question a-t-il posée?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my reward then?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pues, es mi recompensa?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donc ma récompense?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οὖν μού ἐστιν ὁ μισθός;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who is temperate in all things?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¿quién es templado en todo?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qui est tempérant en toutes choses?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everyone who competes for the prize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aquel que lucha,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combattent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ὁ ἀγωνιζόμενος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happens to people who resist authority?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les sucede a las personas que se resisten a la autoridad?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13:2, qu’arrive-t-il aux personnes qui résistent à l’autorité?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resist will bring judgment on themselves.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resisten, acarrean condenación para sí mismos.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résistent attireront une condamnation sur eux-mêmes.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ἀνθεστηκότες ἑαυτοῖς κρίμα λήμψονται.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what statement shows that Paul is eager to find any way to save some of his fellow countrymen?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¿qué declaración muestra que Pablo está ansioso por encontrar alguna manera de salvar a algunos de sus compatriotas?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quelle déclaration montre que Paul est désireux de trouver un moyen de sauver certains de ses compatriotes?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by any means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si en alguna manera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s'il est possible,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πως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what words are used to indicate how confident Paul was the he would come in the fullness of the blessing of the gospel of Christ to Rome?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¿qué palabras se usan para indicar cuán seguro estaba Pablo de que vendría en la plenitud de la bendición del evangelio de Cristo a Roma?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15:29, quels mots sont utilisés pour indiquer à quel point Paul était sûr qu’il viendrait à Rome avec la plénitude de la bénédiction de l’Évangile du Christ?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know that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sé que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qu'en</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δὲ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tends a flock who doesn't also do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pastoree un rebaño que no haga también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s’occupe d’un troupeau qui ne fasse aussi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drink of the milk of the flock?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toma de la leche del rebaño?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se nourrit pas du lait du troupeau?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γάλακτος τῆς ποίμνης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when were Andronicus and Junia in Christ compared to Paul?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¿cuándo fueron Andrónico y Junia en Cristo comparados con Pablo?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quand Andronicus et Junia étaient-ils en Christ comparés à Paul?</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how had the Corinthian brethren previously been carried away to these dumb idols?  Be specific.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¿cómo se habían dejado llevar previamente los hermanos corintios hacia estos ídolos mudos? Se específico.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comment les frères corinthiens avaient-ils été emmenés auparavant vers ces idoles muettes ? Être spécifique.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you were led.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 os llevaba, a los ídolos mudos.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que vous étiez conduits.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has nothing to boast of if he does what?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no tiene nada de qué jactarse si hace ¿qué?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Paul a dit qu’il n’avait aucune raison de se vanter s’il faisait quoi?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preach the gospel,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anuncio el evangelio,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j'annonce l'Évangile,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εὐαγγελίζωμαι,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when you are reproached or when others reproach you, on who bears the reproach?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cuando eres vituperado o cuando otros te vituperan, ¿sobre quién lleva el vituperio?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 lorsque l’on vous fait des reproches ou lorsque d’autres vous font des reproches, sur qui porte le reproche?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fell on Me.”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cayeron sobre mí.»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tombés sur moi.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ἐπέπεσαν ἐπ’ ἐμέ.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unclean of itself? Be specific.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inmundo en sí mismo? Se específico.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14:14, qu’est-ce qui est impur en soi? Être spécifique.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nothing unclean of itself;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nada es impuro en sí mismo;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rien n'est impur en soi,</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οὐδὲν κοινὸν δι’ ἑαυτοῦ·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were in Christ before me.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además creyeron en Cristo antes que yo.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même ont été en Christ avant moi.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οἳ καὶ πρὸ ἐμοῦ γέγοναν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to whom shall each give account of himself?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¿a quién dará cada uno cuenta de sí mismo?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à qui chacun rendra compte de lui-même?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dará a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pour lui-même.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who sacrifice to demons and not to God?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¿quiénes sacrifican a los demonios y no a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qui sacrifie aux démons et non à Dieu?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that the things which the Gentiles sacrifice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digo que aquello que los gentiles sacrifican,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que ce qu'on sacrifie,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ὅτι ἃ θύουσιν,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life?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vivimos?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vivons?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live, we live to the Lord;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vivimos, para el Señor vivimos;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nous vivons, nous vivons pour le Seigneur;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γὰρ ζῶμεν, τῷ κυρίῳ ζῶμεν,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Stachys to Paul?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Stachys para Pablo?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Stachys pour Paul?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all things?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todas las cosas?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toutes choses?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all things,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cual proceden todas las cosas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viennent toutes choses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do those who minister the holy things eat?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ministran las cosas santas?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 mangent ceux qui exercent les choses saintes?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of the things of the temple,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del Templo,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nourris par le temple,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ἐκ τοῦ ἱεροῦ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what did Jesus do that was in the same manner in which he took bread?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¿qué hizo Jesús que fuera de la misma manera en que tomó pan?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 fait Jésus de la même manière qu’il a pris du pain?</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took the cup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también la copa,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prit la coupe,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ποτήριον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who should not judge him who eats?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¿quién no debe juzgar al que come?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qui ne devrait pas juger celui qui mange?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not him who does not eat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no come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celui qui ne mange pas ne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μὴ ἐσθίων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