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mighty signs and wonders,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potencia de señales y prodigios,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des miracles et des prodiges,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σημείων καὶ τεράτων,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wise in what is good, what does Paul want for the people reading this book?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sabio en lo bueno, ¿qué quiere Pablo para las personas que leen este libro?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être sage dans ce qui est bon, que veut Paul pour les personnes qui lisent ce livre?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simple concerning evil.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ingenuos para el mal.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purs en ce qui concerne le mal.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ἀκεραίους δὲ εἰς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who is Paul confident about being full of goodness and all knowledge?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¿en quién confía Pablo que está lleno de bondad y de todo conocimiento?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qui Paul a-t-il la certitude d’être plein de bonté et de toute connaissance?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vosotros, hermanos míos,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vous concerne, mes frères,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μου, καὶ αὐτὸς ἐγὼ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what will the Gentiles do to the one who shall rise to reign over them?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harán los gentiles con aquel que se levantará para reinar sobre ellos?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feront les Gentils à celui qui se lèvera pour régner sur eux?</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Him the Gentiles shall hope.”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cuales esperarán en él.»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nations espéreront en lui.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αὐτῷ ἔθνη ἐλπιοῦσιν.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who did Paul want to be greeted along with Asyncritus, Phlegon, Hermas, Patrobas, and Hermes?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¿a quién quería Pablo que lo saludaran junto con Asíncrito, Flegón, Hermas, Patrobas y Hermes?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16:14, qui Paul voulait-il qu’il soit accueilli avec Asyncrite, Phlégon, Hermas, Patrobas et Hermès?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brethren who are with them.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hermanos que están con ellos.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qui sont avec eux.</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asked if he had not seen?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había visto?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 n’avait pas vu?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 not seen Jesus Christ our Lord?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he visto a Jesús el Señor nuestro?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N'ai-je pas vu Jésus notre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Ἰησοῦν τὸν κύριον ἡμῶν ἑόρακα;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plants a vineyard who doesn't also do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plante una viña que no haga también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plante une vigne qui ne fasse aussi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one person labored much in the Lord?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persona trabajó mucho en el Señor?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 personne a beaucoup travaillé pour le Seigneur?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the beloved Persis,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la amada Pérsida,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Perside, la bien-aimée,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Περσίδα τὴν ἀγαπητήν,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words are used to indicate we should prevent our good to be spoken of as evil?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¿qué palabras se usan para indicar que debemos evitar que se hable de nuestro bien como malo?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en ce qui concerne la calomnie, quel est le privilège que vous ne devriez pas laisser passer?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deis, pues, lugar a que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soit pas un sujet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οὖν ὑμῶν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what did Paul do for the gospel's sake that he may be partaker of it?  Be specific.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¿qué hizo Pablo por causa del evangelio para poder participar de él? Se específico.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qu'a fait Paul pour l'amour de l'Évangile afin d'y participer ? Être spécifique.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do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hago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fais tout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eat of its fruit?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come de su fruto?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n'en mange pas le fruit?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καρπὸν αὐτοῦ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lLes gens sont souillés qui ont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with consciousness of the idol,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algunos, habituados hasta aquí a la idolatría,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d'après la manière dont ils envisagent encore l'idole,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τῇ συνηθείᾳ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when we each try to please our neighbors what goal should we have for them?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cuando cada uno de nosotros tratamos de agradar a nuestro prójimo, ¿qué objetivo debemos tener para ellos?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lorsque nous essayons chacun de plaire à nos voisins, quel objectif devrions-nous avoir pour eux?</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leading to edification.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vue de l'édification.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οἰκοδομήν·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those who preach the gospel should do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¿qué deben hacer los que predican el evangelio?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que doivent faire ceux qui prêchent l’Évangile?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observes the day?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observa el día?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observe le jour?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live from the gospel.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vivan del evangelio.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vivre de l'Évangile.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εὐαγγελίου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words did Paul use to describer the length of time that he desired to come to Rome?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palabras usó Pablo para describir el período de tiempo que deseaba venir a Roma?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quels mots Paul a-t-il utilisé pour décrire la durée pendant laquelle il souhaitait venir à Rome?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many years to come to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desde hace muchos años ir a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depuis plusieurs années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ἐλθεῖν πρὸς ὑμᾶς ἀπὸ ἱκανῶν 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observes it to the Lord;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hace para el Señor;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agit ainsi pour le Seigneur.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φρονεῖ.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you are the seal of what in the Lord?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¿eres el sello de qué en el Señor?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vous êtes le sceau de quoi dans le Seigneur?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my apostleship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sello de mi apostolado sois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 apostolat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τῆς ἀποστολῆς ὑμεῖς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goodness?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bondad?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pleins de bonté en plus?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filled with all knowledge,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rebosantes de todo conocimiento,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remplis de toute connaissance,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πεπληρωμένοι πάσης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job did Erastus have?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trabajo tenía Erasto?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 était le travail d’Éraste?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treasurer of the city,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tesorero de la ciudad,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trésorier de la ville,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οἰκονόμος τῆς πόλεως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with what words is the number of so-called gods described?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¿con qué palabras se describe el número de los llamados dioses?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avec quels mots le nombre de soi-disant dieux est-il décrit?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there are many gods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hay muchos dioses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existe réellement plusieurs dieux</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εἰσὶν θεοὶ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whom do you sin against in addition to sinning against Christ if you wound the conscience of a weak brother?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¿contra quién pecas además de pecar contra Cristo si hieras la conciencia de un hermano débil?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contre qui péchez-vous en plus de pécher contre Christ si vous blessez la conscience d’un frère faible?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you thus sin against the brethren,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pues, pecando contra los hermanos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péchant de la sorte contre les frères,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ἁμαρτάνοντες εἰς τοὺς ἀδελφοὺς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all things?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todas las cosas?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toutes choses?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are all things,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cual han sido creadas todas las cosas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sont toutes choses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who is told to do what with His people?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¿a quién se le dice que haga qué con su pueblo?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15:10, à qui est-il demandé de faire quoi avec son peuple?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he says: “Rejoice, O Gentiles,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«Alegraos, gentiles,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Nations, réjouissez-vous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λέγει· Εὐφράνθητε,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for what purpose should each of us please his neighbor?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¿con qué propósito debe cada uno de nosotros agradar a su prójimo?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dans quel but chacun de nous devrait-il plaire à son prochain?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good,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es bueno,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bien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ἀγαθὸν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where might so-called gods reside?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¿dónde podrían residir los llamados dioses?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où pourraient résider les soi-disant dieux?</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in heaven or on earth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en el cielo o en la tierra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dans le ciel, soit sur la terre,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ἐν οὐρανῷ εἴτε ἐπὶ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with his body in addition to bringing it into subjection?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con su cuerpo además de someterlo?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de son corps en plus de le soumettre?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discipline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golpeo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traite durement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ὑπωπιάζω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had Phoebe done for Paul and for many other people?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había hecho Febe por Pablo y por muchas otras personas?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Phoebé a fait pour Paul et pour beaucoup d’autres personnes?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 pronounced a blessing upon his listeners to glorify the God and Father of our Lord Jesus Christ with what two things. (2 points)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Pablo pronunció una bendición sobre sus oyentes para glorificar al Dios y Padre de nuestro Señor Jesucristo de dos maneras. (2 puntos)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Paul a prononcé une bénédiction sur ses auditeurs pour glorifier Dieu et Père de notre Seigneur Jésus-Christ avec deux choses. (2 points)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with one mind and one mouth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unánimes, a una voz,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ensemble, d'une seule bouche,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ὁμοθυμαδὸν ἐν ἑνὶ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she has been a helper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ella ha ayudado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 en a donné aide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αὐτὴ προστάτις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after quoting that you shall not muzzle an ox while it treads out the grain, what question did Paul ask?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después de citar que no se pondrá bozal al buey mientras trilla, ¿qué pregunta hizo Pablo?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après avoir cité qu’il ne faut pas museler un bœuf pendant qu’il foule le grain, quelle question Paul a-t-il posé?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oxen God is concerned about?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preocupa Dios por los bueyes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se met-il en peine des boeufs,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τῶν βοῶν μέλει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despise him who does not eat?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despreciar al que no come?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14:3, qui ne devrait pas mépriser celui qui ne mange pas?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not him who eats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de todo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mange ne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Laud Him?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lo alabe?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le louer?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peoples!”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pueblos.»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tous les peuples!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οἱ λαοί.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say that the churches of Christ were doing for the saints in Rome?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dijo Pablo que las iglesias de Cristo estaban haciendo por los santos en Roma?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dit que les églises du Christ faisaient pour les saints de Rome?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why did Paul present the gospel of Christ without charge?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¿por qué Pablo presentó el evangelio de Cristo sin costo alguno?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pourquoi Paul a-t-il présenté l’Évangile de Christ gratuitement?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not abuse my authority in the gospel.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abusar de mi derecho en el evangelio.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user de mon droit de prédicateur de l'Évangile.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καταχρήσασθαι τῇ ἐξουσίᾳ μου ἐν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two types of things had Paul done by the power of the Spirit of God?  (2 points)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dos tipos de cosas había hecho Pablo por el poder del Espíritu de Dios? (2 puntos)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quels sont les deux types de choses que Paul a fait par la puissance de l’Esprit de Dieu? (2 points)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