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you are the body of Christ in addition to being what?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¿eres el cuerpo de Cristo además de ser qué?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vous êtes le corps du Christ en plus d’être quoi?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Timothy,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Timoteo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Timothée,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what did Paul say to eat?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¿qué dijo Pablo que comiéramos?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qu’est-ce que Paul dit de manger?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whatever is sold in the meat market,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vende en la carnicería,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tout ce qui se vend au marché,</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ἐν μακέλλῳ πωλούμενον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will happen to you if you don't continue in His goodness?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te pasará si no continúas en Su bondad?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que vous arrivera-t-il si vous ne continuez pas dans sa bonté?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you also will be cut off.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de otra manera tú también serás eliminado.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tu seras aussi retranché.</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καὶ σὺ ἐκκοπήσῃ.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what and through the love of the Spirit?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pidió oraciones por dos cosas: ¿Por qué y por el amor del Espíritu?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quoi et par l’amour de l’Esprit?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members individually.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miembros cada uno en particular.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vous êtes ses membres, chacun pour sa part.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ἐκ μέρους.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Lord Jesus Christ,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nuestro Señor Jesucristo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Paul's gospel and the preaching of Jesus Christ according to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el evangelio de Pablo y la predicación de Jesucristo según qué?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Dieu est capable de vous établir selon l'évangile de Paul et la prédication de Jésus-Christ selon quoi?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revelation of the mystery kept secret since the world began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revelación del misterio que se ha mantenido oculto desde tiempos eternos,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conformément à la révélation du mystère caché pendant des siècles,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say that because I am not a hand, I am not of the body?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decir que por no ser mano, no soy del cuerpo?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qui pourrait dire que parce que je ne suis pas une main, je ne suis pas du corps?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foot should say,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dijera el pie: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 pied disait: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εἴπῃ ὁ πούς·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in stead of setting your mind on high things, what should you do?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en lugar de poner la mente en cosas altivas, ¿qué debes hacer?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au lieu de penser à des choses élevées, que devriez-vous faire?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13:14, what should we do with the Lord Jesus Christ so that we walk properly?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13:14, ¿qué debemos hacer con el Señor Jesucristo para que caminemos apropiadamente?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13:14, que devons-nous faire du Seigneur Jésus-Christ pour marcher correctement?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put on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vestíos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revêtez-vous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ἐνδύσασθε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the result if a woman has long hair?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¿cuál es el resultado si una mujer tiene el cabello largo?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quel est le résultat si une femme a les cheveux longs?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a glory to 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honroso,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c'est une gloire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δόξα αὐτῇ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when did the Lord Jesus take bread?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¿cuándo tomó pan el Señor Jesús?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quand le Seigneur Jésus a-t-il pris du pain?</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 same night in which He was betrayed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noche que fue entregado,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nuit où il fut livré,</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νυκτὶ ᾗ παρεδίδετο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associate with the humble.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asociaos con los humildes.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laissez-vous attirer par ce qui est humble.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τοῖς ταπεινοῖς συναπαγόμενοι.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12:20, what will you do to your enemy if you feed him when he is hungry and give him drink when he is thirsty?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12:20, ¿qué le harás a tu enemigo si le das de comer cuando tiene hambre y le das de beber cuando tiene sed?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12:20, que ferez-vous à votre ennemi si vous le nourrissez quand il a faim et si vous lui donnez à boire quand il a soif?</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in so doing you will heap coals of fire on his head.”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haciendo esto, harás que le arda la cara de vergüenza.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agissant ainsi, ce sont des charbons ardents que tu amasseras sur sa tête.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ποιῶν ἄνθρακας πυρὸς σωρεύσεις ἐπὶ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three people does Paul describe as his countrymen?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tres personas describe Pablo como sus compatriotas?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quelles sont les trois personnes que Paul décrit comme ses compatriotes?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Lucius, Jason, and Sosipater,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Lucio, Jasón y Sosípater.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Lucius, Jason et Sosipater,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Λούκιος καὶ Ἰάσων καὶ Σωσίπατρος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describes two categories of people. What group is in contrast to the group that is weak?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describe dos categorías de personas. ¿Qué grupo está en contraste con el grupo que es débil?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 décrit deux catégories de personnes. Quel groupe contraste avec le groupe qui est faible?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believes he may eat all things,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cree que se ha de comer de todo;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croit pouvoir manger de tout:</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μὲν πιστεύει φαγεῖν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question did Paul ask after noting that a foot might say that because it isn't a hand, it is not of the body?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pregunta hizo Pablo después de notar que un pie podría decir que por no ser mano, no es del cuerpo?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quelle question Paul a-t-il posée après avoir noté qu’un pied pouvait dire que parce qu’il n’est pas une main, il n’appartient pas au corps?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serait-il pas du corps pour cela?</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 what type of disputes should we avoid doing with people who are weak in the faith?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 ¿qué tipo de disputas debemos evitar tener con personas débiles en la fe?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 quel type de dispute devrions-nous éviter d’avoir avec des personnes faibles dans la foi?</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over doubtful things.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sobre opiniones.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les opinions.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διαλογισμῶν.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causes all the members to rejoice?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¿qué es lo que hace que todos los miembros se regocijen?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qu’est-ce qui réjouit tous les membres?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when many people run a race, what does one receive?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cuando mucha gente corre una carrera, ¿qué recibe uno?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lorsque plusieurs personnes participent à une course, que reçoit-on?</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if one member is honored,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un miembro recibe honra,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un membre est honoré,</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δοξάζεται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did Paul ask us to observe when talking about those who eat of the sacrifices of the alter?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¿a quién nos pidió Pablo que tuviéramos en cuenta al hablar de los que comen de los sacrificios del altar?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Paul nous demande-t-il d’observer lorsqu’il parle de ceux qui mangent des sacrifices de l’autel?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Observe Israel after the flesh: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Mirad a Israel según la carne: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Voyez les Israélites selon la chair: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τὸν Ἰσραὴλ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 16:17, who did Paul ask to note those who cause divisions and offenses contrary to what they had previously learned?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16:17, ¿a quién pidió Pablo que tomara nota de los que causan divisiones y ofensas en contra de lo que habían aprendido previamente?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 16:17, à qui Paul a-t-il demandé de remarquer ceux qui provoquent des divisions et des offenses contrairement à ce qu’ils avaient appris auparavant?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urge you, brethren,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os ruego, hermanos,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10:6, we see that we should not lust after evil things like our fathers did. What have they become for 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10:6, vemos que no debemos codiciar cosas malas como lo hicieron nuestros padres. ¿En qué se han convertido para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10:6, nous voyons que nous ne devons pas convoiter de mauvaises choses comme le faisaient nos pères. Que sont-ils devenus pour nous?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receives the prize?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uno solo se lleva el premio?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qu'un seul remporte le prix?</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εἷς δὲ λαμβάνει τὸ βραβεῖον;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these things became our examples,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Estas cosas sucedieron como ejemplos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ces choses sont arrivées pour nous servir d'exemples,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τύποι ἡμῶν ἐγενήθησαν,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15:12, which relation of Jesse shall rise to reign over the Gentiles?  Be specific.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15:12, ¿qué pariente de Jesé se levantará para reinar sobre los gentiles? Se específico.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15:12, quel parent de Jessé s’élèvera pour régner sur les Gentils? Être spécifique.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shall be a root of Jesse;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«Estará la raíz de Isaí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sortira d'Isaï un rejeton,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Ἔσται ἡ ῥίζα τοῦ Ἰεσσαί,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someone has the gift of teaching, he should use it in what activity?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alguien tiene el don de enseñar, ¿en qué actividad debe usarlo?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quelqu’un a le don d’enseigner, doit-il l’utiliser dans quelle activité?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teaching;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enseñanza;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enseignement,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διδασκαλίᾳ,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Paul said to imitate him just as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Pablo dijo que lo imitáramos ¿cómo qué?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 Paul a dit de l’imiter, comme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 also imitate Christ.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yo lo soy de Cristo.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je le suis moi-même de Christ.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κἀγὼ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about the bread after he told them to take and eat it?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dijo Jesús acerca del pan después de decirles que lo tomaran y comieran?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11:24, qu’a dit Jésus à propos du pain après leur avoir dit que c’était son corps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is My body which is broken for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mi cuerpo que por vosotros es partido;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rompu pour vous;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ὑπὲρ ὑμῶν·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Jesus Christ became what for the truth of God?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¿Jesucristo se convirtió en qué para la verdad de Dios?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15:8, Jésus-Christ est devenu, pour quelle raison la vérité de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become a servant to the circumcision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a ser siervo de la circuncisión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été serviteur des circoncis,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διάκονον γεγενῆσθαι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we are many and are one body in Christ. What else are we?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somos muchos y somos un cuerpo en Cristo. ¿Qué más somos?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12:5, nous sommes plusieurs et formons un seul corps en Christ. Que sommes-nous d'autre?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individually members of one another.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miembros los unos de los otros.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sommes tous membres les uns des autres.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καθ’ εἷς ἀλλήλων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what symbol of power has God given to the authority over you that should make you afraid if you do evil?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¿qué símbolo de poder le ha dado Dios a la autoridad sobre usted que debería hacerle temer si hace el mal?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quel symbole de puissance Dieu a-t-il donné à l’autorité sur vous qui devrait vous faire peur si vous faites le mal?</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does not bear the sword in vain;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en vano lleva la espada,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ce n'est pas en vain qu'il porte l'épée,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εἰκῇ τὴν μάχαιραν φορεῖ·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10:13, what has not happened to you except such as is common to man?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10:13, ¿qué no os ha sucedido sino lo común al hombre?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10:13, que ne vous est-il arrivé que ce qui est commun à l’homme?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temptation has overtaken you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 sobrevenido ninguna prueba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Aucune tentation ne vous est survenue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πειρασμὸς ὑμᾶς οὐκ εἴληφεν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10:10, we should not complain as who did?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10:10, no debemos quejarnos como ¿quién lo hizo?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10:10, nous ne devrions pas nous plaindre comme qui l’a fait?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some of them also complained,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murmuraron,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murmurèrent quelques-uns d'eux,</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τινὲς αὐτῶν ἐγόγγυσαν,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10:26, what belongs to the Lord in addition to the earth?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10:26, ¿qué es del Señor además de la tierra?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10:26, qu’est-ce qui appartient au Seigneur en plus de la terre?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its fullness.”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 cuanto en ella hay.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ce qu'elle renferme.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πλήρωμα αὐτῆς.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Paul pronounced a blessing toward the listeners according to whom?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Pablo pronunció una bendición hacia los oyentes ¿según quiénes?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Paul a prononcé une bénédiction envers les auditeurs selon qui?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this liberty of yours might become a stumbling block to whom?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¿para quién podría convertirse en piedra de tropiezo esta libertad vuestra?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votre liberté pourrait devenir une pierre d’achoppement pour qui?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weak.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débiles,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les faibles.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γένηται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Christ Jesus,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Cristo Jesús,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Jésus Christ,</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Χριστὸν Ἰησοῦν,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Paul said he has a reward if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Pablo dijo que tiene recompensa ¿y si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9:17, Paul dit qu’il a une récompense, si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do this willingly,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si lo hago de buena voluntad,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je le fais de bon coeur,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ἑκὼν τοῦτο πράσσω,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what should we do as in the day?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¿qué debemos hacer en el día?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13:13, que devons-nous faire comme pendant la journée?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walk properly,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Andemos como de día, honestamente;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Marchons honnêtement,</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εὐσχημόνως περιπατήσωμεν,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what was Paul much hindered from doing because there were so many people in Rome that named Christ?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¿qué fue lo que más le impidió a Pablo hacer porque había tanta gente en Roma que nombraba a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15:22, qu’est-ce qui a été grandement empêché de faire Paul parce qu’il y avait tant de gens à Rome qui nommaient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14:6, what does a person do who does not observe the day?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14:6, ¿qué hace una persona que no observa el día?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Lord he does not observe 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Señor no lo hace.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coming to you.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ir a vosotros.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d'aller vers vous.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ἐλθεῖν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to whom did Paul become as without law?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¿para quiénes llegó a ser Pablo como sin ley?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 qui Paul est-il devenu comme sans loi?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without law,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sin Ley,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sans loi,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ἀνόμοις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phrase is used to connect the fact that woman was made from man with the instruction that a woman should have a symbol of authority on her head?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frase se usa para conectar el hecho de que la mujer fue hecha del hombre con la instrucción de que la mujer debería tener un símbolo de autoridad en su cabeza?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quelle expression est utilisée pour relier le fait que la femme a été créée à partir de l’homme avec l’instruction selon laquelle une femme doit avoir un symbole d’autorité sur la tête?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Timothy?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Timoteo?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Timothée?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