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the result if a man has long hair?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el resultado si un hombre tiene el pelo largo?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11:14, que vous enseigne la nature sur le résultat si un homme a les cheveux longs?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dishonor to him?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al varón le es deshonroso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c'est une honte pour l'homme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ἀτιμία αὐτῷ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what is offered to idols is anything?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lo que se ofrece a los ídolos es algo?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Que demandait-il qui équivalait à demander si ce qui est offert aux idoles est quelque chose?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an idol is anything,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ídolo es algo,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viande sacrifiée aux idoles est quelque chose,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ὅτι εἴδωλόν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what words are quoted to show that God is serious that every knee shall bow to Him?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¿qué palabras se citan para mostrar que Dios realmente quiere que toda rodilla se doble ante Él?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quels mots sont cités pour montrer que Dieu prend au sérieux le fait que tout genou fléchira devant lui?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“As I live, says the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escrito está: «Vivo yo, dice el Señor,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Je suis vivant, dit le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Ζῶ ἐγώ,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resists the ordinance of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¿quién resiste la ordenanza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qui résiste à l’ordonnance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resists the authority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quien se opone a la autoridad,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s'oppose à l'autorité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ὁ ἀντιτασσόμενος τῇ ἐξουσίᾳ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during what two activities should a man have his head uncovered?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¿durante qué dos actividades el hombre debe tener la cabeza descubierta?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pendant quelles deux activités un homme doit-il avoir la tête découverte?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man praying or prophesying,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varón que ora o profetiza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homme qui prie ou qui prophétise,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ἀνὴρ προσευχόμενος ἢ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should we avoid doing for the sake of food?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debemos evitar hacer por el bien de la comida?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 devrions-nous éviter de faire pour manger?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destroy the work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destruyas la obra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détruis pas l'oeuvre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κατάλυε τὸ ἔργον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how did the people from Macedonia and Achaia feel about contributing to the poor saints in Jerusalem?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¿cómo se sentían los habitantes de Macedonia y Acaya al contribuir a los santos pobres de Jerusalén?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 pensaient les habitants de Macédoine et d’Achaïe à l’idée de contribuer aux pauvres saints de Jérusalem?</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pleased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tuvieron a bien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bien voulu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we should receive one another like who received whom?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debemos recibirnos unos a otros como ¿quién recibió a quién?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nous devrions nous recevoir les uns les autres, comme qui a reçu qui?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Christ also received us,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Cristo nos recibió,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Christ vous a accueillis,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Χριστὸς προσελάβετο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do Timothy, and Lucius, Jason, and Sosipater do?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hacen Timoteo, Lucio, Jasón y Sosípater?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 font Timothée, Lucius, Jason et Sosipater?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what did Paul quote from the law of Moses to indicate that an apostle should be paid for his labor?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¿qué citó Pablo de la ley de Moisés para indicar que a un apóstol se le debía pagar por su trabajo?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qu’est-ce que Paul a cité dans la loi de Moïse pour indiquer qu’un apôtre doit être payé pour son travail?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muzzle an ox while it treads out the grain.”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pondrás bozal al buey que trilla.»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n'emmuselleras point le boeuf quand il foule le grain.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κημώσεις βοῦν ἀλοῶντα.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connected with saying that not all things are helpful?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relacionaba con decir que no todas las cosas convienen?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rapport avec le fait que tout n’est pas utile?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what were written for our learning?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¿qué se escribieron para nuestro aprendizaje?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qu’est-ce qui a été écrit pour notre instruction?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whatever things were written before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se escribieron antes,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tout ce qui a été écrit d'avance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ὅσα γὰρ προεγράφη,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did Paul want to be given to God through Jesus Christ?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¿qué quería Pablo que se le diera a Dios a través de Jesucristo?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qu’est-ce que Paul voulait donner à Dieu par Jésus-Christ?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glory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gloria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la gloire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