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where would the body be if what were true?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¿dónde estaría el cuerpo si lo que fuera verdad?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où serait le corps si ce qui était vrai était vrai?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they were all one member,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si todos fueran un solo miembro,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tous étaient un seul membre,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ἦν τὰ πάντα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fear be given?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temor?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devrait-on donner la crainte?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fear to whom fear,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respeto, respeto;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à qui vous devez la crainte,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φόβον τὸν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even nature itself do about a man with long hair being dishonored?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hace incluso la naturaleza misma si se deshonra a un hombre de cabello largo?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 fait la nature elle-même lorsqu’un homme aux cheveux longs est déshonoré?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teach you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enseña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enseigne-t-elle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διδάσκει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who has set the members in the body just as He pleased?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¿quién dispuso los miembros del cuerpo como quiso?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qui a placé les membres du corps comme il le voulait?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are you told not to destroy with your food?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¿a quién se te dice que no destruyas con tu comida?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vous est-il dit de ne pas détruire avec votre nourriture?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for whom Christ died.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pierda aquel por quien Cristo murió.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οὗ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words describe a person who does not condemn himself in what he approves?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palabras describen a una persona que no se condena a sí misma en lo que aprueba?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quels mots décrivent une personne qui ne se condamne pas dans ce qu’elle approuve?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Happy is he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celui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which of His people has God not cast away?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¿a cuál de su pueblo no ha desechado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lequel de son peuple Dieu n’a-t-il pas rejeté?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not cast away His people whom He foreknew.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 desechado Dios a su pueblo, al cual desde antes conoció.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 point rejeté son peuple, qu'il a connu d'avance.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ἀπώσατο ὁ θεὸς τὸν λαὸν αὐτοῦ ὃν προέγνω.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would be better than that anyone should make his boasting void?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sería mejor que que alguien anulara su jactancia?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qui, selon Paul, serait mieux que que quelqu’un annule sa vantardise?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would be better for me to die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prefiero morir,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j'aimerais mieux mourir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γάρ μοι μᾶλλον ἀποθανεῖν ἤ—</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three things did Christ do so that we would be his whether we live or die? (3 points)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tres cosas hizo Cristo para que seamos suyos ya sea que vivamos o muramos? (3 puntos)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quelles sont les trois choses que Christ a fait pour que nous lui appartenions, que nous vivions ou mourions? (3points)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died and rose and lived again,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murió, resucitó y volvió a vivir: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mort et il a vécu,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ἀπέθανεν καὶ ἔζησεν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Father of whom are all things?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Padre de quien son todas las cosas?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Père de qui sont toutes choses?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for us there is one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nosotros, sin embargo, sólo hay un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néanmoins pour nous il n'y a qu'un seul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ἡμῖν εἷς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whose example are we following when we please our neighbor instead of ourself?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ejemplo seguimos cuando agradamos a nuestro prójimo en lugar de a nosotros mismos?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quel exemple suivons-nous lorsque nous plaisons à notre prochain plutôt qu’à nous-mêmes?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Christ did not please Himself;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ni aun Cristo se agradó a sí mismo;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ne s'est point complu en lui-même,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ὁ Χριστὸς οὐχ ἑαυτῷ ἤρεσεν·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that the people in Rome would do what for him to God?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¿Qué le rogó Pablo a Dios que el pueblo de Roma hiciera por él?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supplié les gens de Rome de faire ce qu'ils pouvaient en adressant à Dieu des prières en sa faveur,</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strive together with me in prayers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ayudéis orando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combattre avec moi,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συναγωνίσασθαί μοι ἐν ταῖς προσευχαῖς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provisions for the flesh should we avoid preparing?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provisiones para la carne debemos evitar preparar?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quelles provisions pour la chair devrions-nous éviter de préparer?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fulfill its lusts.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deseos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satisfaire les convoitises.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ἐπιθυμίας.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how should you feel toward the authority over you if you do evil?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¿cómo deberías sentirte hacia la autoridad que está sobre ti si haces el mal?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 devriez-vous ressentir à l’égard de l’autorité qui vous entoure si vous faites le mal?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afraid;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teme,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crains;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should you not let your good be?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¿cuál no debes permitir que sea tu bien?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tu ne devrais pas laisser ton privilège ne pas être le sujet de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spoken of as evil;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hable mal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calomnie.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βλασφημείσθω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if your brother is grieved because of your food, what are you not doing?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si tu hermano se entristece por tu comida, ¿qué no estás haciendo?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si votre frère est attristé à cause de votre nourriture, que ne faites-vous pas?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no longer walking in love.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andas conforme al amor.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marches plus selon l'amour: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κατὰ ἀγάπην περιπατεῖς.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