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who is Paul confident about being full of goodness and all knowledge?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¿en quién confía Pablo que está lleno de bondad y de todo conocimiento?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qui Paul a-t-il la certitude d’être plein de bonté et de toute connaissance?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 the brethren in Rome to notice people who were doing two things contrary to what they had been taught.  What were these two things (2 points)?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que se fijaran en las personas que hacían dos cosas contrarias a lo que les habían enseñado. ¿Cuáles fueron estas dos cosas (2 puntos)?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exhorte les frères de Rome à remarquer les gens qui faisaient deux choses contraires à ce qui leur avait été enseigné. Quelles étaient ces deux choses (2 points)?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note those who cause divisions and offenses,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fijéis en los que causan divisiones y ponen tropiezos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prendre garde à ceux qui causent des divisions et des scandales,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σκοπεῖν τοὺς τὰς διχοστασίας καὶ τὰ σκάνδαλα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what will the Gentiles do to the one who shall rise to reign over them?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harán los gentiles con aquel que se levantará para reinar sobre ellos?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feront les Gentils à celui qui se lèvera pour régner sur eux?</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Him the Gentiles shall hope.”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cuales esperarán en él.»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nations espéreront en lui.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αὐτῷ ἔθνη ἐλπιοῦσιν.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from what two areas were sending contributions to Jerusalem by Paul?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qué dos áreas enviaba contribuciones a Jerusalén por parte de Pablo?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les gens de quelles deux régions envoyaient des contributions à Jérusalem par Paul?</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from Macedonia and Achaia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Macedonia y Acaya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Macédoine et l'Achaïe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 καὶ Ἀχαΐα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does not observe the day?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no observa el día?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vosotros, hermanos míos,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vous concerne, mes frères,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μου, καὶ αὐτὸς ἐγὼ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observe it.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lo hace.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his service for Jerusalem would be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que su servicio por Jerusalén fuera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que son service pour Jérusalem soit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acceptable to the saints,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bien recibida;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agréés des saints,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εὐπρόσδεκτος τοῖς ἁγίοις γένηται,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peoples told to do?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que hagan?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Laud Him,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exaltadlo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Célébrez-le,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ἐπαινεσάτωσαν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the things that were written before were written that we might have hope through what 2 things? (2 points)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las cosas que se escribieron antes, ¿se escribieron para que tuviéramos esperanza? ¿Por medio de cuáles 2 cosas? (2 puntos)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15:4, les choses qui ont été écrites auparavant l’ont été pour que nous puissions avoir l’espérance à travers quelles 2 choses? (2 points)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one day above another?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la que estima un día por encima de otro?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un jour au-dessus d’un autre?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through the patience and comfort of the Scriptures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por la paciencia y la consolación de las Escrituras,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patience, et par la consolation que donnent les Écritures,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διὰ τῆς ὑπομονῆς καὶ διὰ τῆς παρακλήσεως τῶν γραφῶν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Praise the Lord?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alabe al Señor?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louer le Seigneur?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Gentiles!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gentiles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toutes les nations,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does Paul call a brother?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¿a quién llama Pablo hermano?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Paul appelle-t-il son frère?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Quartus,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Cuarto.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Quartus.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Κούαρτος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esteems every day alike.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otro juzga iguales todos los días.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les estime tous égaux.</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κρίνει πᾶσαν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when did Paul plan to go to Jerusalem in comparison to the time when he wrote this letter?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¿cuándo planeó Pablo ir a Jerusalén en comparación con el momento en que escribió esta carta?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quand Paul avait-il prévu d’aller à Jérusalem par rapport à l’époque où il a écrit cette lettre?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Présentement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who eats only vegetables?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¿quién come sólo verduras?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qui ne mange que des légumes?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weak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otro, que es débil,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qui est faible,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happens to a person who doubts and eats?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le sucede a una persona que duda y come?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qu’arrive-t-il à celui qui doute et mange?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condemned if he eats,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condena a sí mismo,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de ce qu'il mange est condamné,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φάγῃ κατακέκριται,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did Paul want to be given to God through Jesus Christ?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¿qué quería Pablo que se le diera a Dios a través de Jesucristo?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qu’est-ce que Paul voulait donner à Dieu par Jésus-Christ?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glory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gloria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la gloire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the servant of the church in Cenchrea whom Paul commended to the saints in Rome?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el siervo de la iglesia en Cencrea a quien Pablo encomendó a los santos en Roma?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le serviteur de l’église de Cenchrée que Paul recommandait aux saints de Rome?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Phoebe our sister,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nuestra hermana Febe,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Phoebé, notre soeur,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Φοίβην τὴν ἀδελφὴν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life?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vivimos?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vivons?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live, we live to the Lord;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vivimos, para el Señor vivimos;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nous vivons, nous vivons pour le Seigneur;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γὰρ ζῶμεν, τῷ κυρίῳ ζῶμεν,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sin?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es el pecado?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qu’est-ce que le péché?</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is not from faith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lo que no proviene de fe,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ce qui n'est pas le produit d'une conviction</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δὲ ὃ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say that the churches of Christ were doing for the saints in Rome?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dijo Pablo que las iglesias de Cristo estaban haciendo por los santos en Roma?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dit que les églises du Christ faisaient pour les saints de Rome?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saluent.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for what purpose should each of us please his neighbor?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¿con qué propósito debe cada uno de nosotros agradar a su prójimo?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dans quel but chacun de nous devrait-il plaire à son prochain?</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good,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es bueno,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bien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ἀγαθὸν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to which people in Jerusalem did the people from Macedonia and Achai what to make a certain contribution?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¿a qué pueblo en Jerusalén los macedonios y Achai qué debían hacer una determinada contribución?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à quels habitants de Jérusalem les habitants de Macédoine et d’Achaï ont-ils apporté une certaine contribution?</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poor among the saints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pobres que hay entre los santos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pauvres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πτωχοὺς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3 thinks should you avoid making your brother do?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crees que deberías evitar que haga tu hermano?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quelles sont les 3 idées que devriez-vous éviter de faire faire à votre frère?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your brother stumbles or is offended or is made weak.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ofenda, debilite o haga tropezar a tu hermano.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peut être pour ton frère une occasion de chute, de scandale ou de faiblesse.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πιεῖν οἶνον μηδὲ ἐν ᾧ ὁ ἀδελφός σου προσκόπτει ἢ σκανδαλίζεται ἢ ἀσθενεῖ·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wanted to do in Rome first before receiving their help to get to Spain?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quería hacer en Roma primero antes de recibir su ayuda para llegar a España?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qu’est-ce que Paul dit vouloir faire à Rome avant de recevoir leur aide pour se rendre en Espagne?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first I may enjoy your company for a while.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vez que haya disfrutado de vuestra compañía.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que j'aurai satisfait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ὑμῶν πρῶτον ἀπὸ μέρους ἐμπλησθῶ—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we should receive one another like who received whom?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debemos recibirnos unos a otros como ¿quién recibió a quién?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nous devrions nous recevoir les uns les autres, comme qui a reçu qui?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Christ also received us,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Cristo nos recibió,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Christ vous a accueillis,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Χριστὸς προσελάβετο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two thing are listed that is not the kingdom of God?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dos cosas se enumeran que no son el reino de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quelles sont les deux choses énumérées qui ne sont pas le royaume de Dieu?</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eating and drinking,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comida ni bebida,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manger et le boire,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βρῶσις καὶ πόσις,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to the Gentiles?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ser Pablo para los gentiles?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être Paul pour les Gentils?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a minister of Jesus Christ to the Gentiles,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ministro de Jesucristo a los gentiles,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ministre de Jésus Christ parmi les païens,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εἶναί με λειτουργὸν Χριστοῦ Ἰησοῦ εἰς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three things did Christ do so that we would be his whether we live or die? (3 points)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tres cosas hizo Cristo para que seamos suyos ya sea que vivamos o muramos? (3 puntos)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quelles sont les trois choses que Christ a fait pour que nous lui appartenions, que nous vivions ou mourions? (3points)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died and rose and lived again,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murió, resucitó y volvió a vivir: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mort et il a vécu,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ἀπέθανεν καὶ ἔζησεν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eats?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el que come?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mange?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to the Lord,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come,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mange,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by what power had Paul performed mighty signs and wonders?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¿con qué poder había realizado Pablo señales y prodigios poderosos?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par quelle puissance Paul avait-il accompli de grands signes et prodiges?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Spirit of God,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poder del Espíritu de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 l'Esprit de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Paul asks God to fill us with joy and peace in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Pablo le pide a Dios que nos llene de gozo y paz ¿en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Paul demande à Dieu de nous remplir de joie et de paix en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believing,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fe,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foi,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πιστεύειν,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judge him who eats?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juzgar al que come?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qui ne devrait pas juger celui qui mange?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not him who does not eat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celui qui ne mange pas ne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what was Paul doing when he wrote this letter?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¿qué estaba haciendo Pablo cuando escribió esta carta?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que faisait Paul lorsqu’il a écrit cette lettre?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going to Jerusalem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voy a Jerusalén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vais à Jérusalem,</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πορεύομαι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when you are reproached or when others reproach you, on who bears the reproach?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cuando eres vituperado o cuando otros te vituperan, ¿sobre quién lleva el vituperio?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 lorsque l’on vous fait des reproches ou lorsque d’autres vous font des reproches, sur qui porte le reproche?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fell on Me.”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cayeron sobre mí.»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tombés sur moi.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ἐπέπεσαν ἐπ’ ἐμέ.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if your brother is grieved because of your food, what are you not doing?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si tu hermano se entristece por tu comida, ¿qué no estás haciendo?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si votre frère est attristé à cause de votre nourriture, que ne faites-vous pas?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no longer walking in love.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andas conforme al amor.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marches plus selon l'amour: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κατὰ ἀγάπην περιπατεῖς.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who is acceptable to God and approved by men?  Be specific.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¿quién es acepto a Dios y aprobado por los hombres? Se específico.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14:18, qui est agréable à Dieu et approuvé par les hommes? Être spécifique.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serves Christ in these things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de esta manera sirve a Cristo,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sert Christ de cette manière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τούτῳ δουλεύων τῷ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not should we resolve to do instead of judging each other?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no deberíamos resolver hacer en lugar de juzgarnos unos a otros?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devrions-nous pas décider de faire au lieu de nous juger les uns les autres?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put a stumbling block or a cause to fall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poner tropiezo u ocasión de caer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ou une occasion de chute.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τιθέναι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of whom had Phoebe been a helper? (2 points)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quién había sido ayuda Febe? (2 puntos)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qui Phoebé avait-elle été l’aide? (2 points)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and of myself also.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muchos y a mí mismo.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plusieurs et à moi-même.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ἐγενήθη καὶ ἐμοῦ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did Paul want to be with everyone to whom this book was addressed?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quería ser Pablo con todos los destinatarios de este libro?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 voulait être Paul avec tous ceux à qui ce livre était adressé?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what words are used to indicate how confident Paul was the he would come in the fullness of the blessing of the gospel of Christ to Rome?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¿qué palabras se usan para indicar cuán seguro estaba Pablo de que vendría en la plenitud de la bendición del evangelio de Cristo a Roma?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15:29, quels mots sont utilisés pour indiquer à quel point Paul était sûr qu’il viendrait à Rome avec la plénitude de la bénédiction de l’Évangile du Christ?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know that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sé que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qu'en</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δὲ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how do we know that he who eats, eats to the Lord?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¿cómo sabemos que el que come, para el Señor come?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comment savons-nous que celui qui mange mange pour le Seigneur?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gives God thanks;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da gracias a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rend grâces à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εὐχαριστεῖ γὰρ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what emotion to be with him when he came to Rome?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¿qué emoción estaría con él cuando viniera a Roma?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quelle émotion l’accompagnerait lorsqu’il viendrait à Rome?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when we each try to please our neighbors what goal should we have for them?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cuando cada uno de nosotros tratamos de agradar a nuestro prójimo, ¿qué objetivo debemos tener para ellos?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lorsque nous essayons chacun de plaire à nos voisins, quel objectif devrions-nous avoir pour eux?</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leading to edification.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vue de l'édification.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οἰκοδομήν·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what will the god of peace do soon?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¿qué hará pronto el dios de paz?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que fera bientôt le dieu de la paix?</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crush Satan under your feet shortly.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aplastará muy pronto a Satanás bajo vuestros pies.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écrasera bientôt Satan sous vos pieds.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συντρίψει τὸν Σατανᾶν ὑπὸ τοὺς πόδας ὑμῶν ἐν τάχει.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Paul said he would come to Rome when he would go to where?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Pablo dijo que vendría a Roma cuando iría ¿adónde?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15:24, Paul a dit qu’il viendrait à Rome, quand il irait où?</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I journey to Spain,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España,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me rendrai en Espagne,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ἂν πορεύωμαι εἰς τὴν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what will happen to God's servant?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pasará con el siervo de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qu'arrivera-t-il au serviteur de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he will be made to stand,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estará firme,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se tiendra debout,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σταθήσεται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joy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llegue con gozo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joie,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χαρᾷ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what did Paul ask to be done for Asyncritus, Phlegon, Hermas, Patrobas, Hermes, and the brethren who were with them?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¿qué pidió Pablo que se hiciera por Asíncrito, Flegón, Hermas, Patrobas, Hermes y los hermanos que estaban con ellos?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qu’est-ce que Paul a demandé pour Asyncrite, Phlégon, Hermas, Patrobas, Hermès et les frères qui étaient avec eux?</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Paul said to greet one of the relatives of Rufus.  Which relative?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Pablo dijo que saludáramos a uno de los familiares de Rufus. ¿Qué pariente?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16:13, Paul a dit de saluer l’un des proches de Rufus. Quel parent?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mother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su madre,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mère,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μητέρα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every day alike?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otra que estima iguales todos los días?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que chaque jour est égal?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it that eats to the Lord?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el que come para el Señor?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est-ce qui mange pour le Seigneur?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eats,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mange,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since Paul is confident that the Romans are full of goodness and all knowledge what does he consider them able to do?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dado que Pablo confía en que los romanos están llenos de bondad y de todo conocimiento, ¿qué considera que son capaces de hacer?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15:14, puisque Paul est convaincu que les Romains sont pleins de bonté et de toute connaissance, que les considère-t-il capables de faire?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able also to admonish one another.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podéis aconsejaros unos a otros.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capables de vous exhorter les uns les autres.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δυνάμενοι καὶ ἀλλήλους νουθετεῖν.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Paul lists 5 people he asked to be greeted along with the brethren who were with them.  What were these 5 people's names? (5 points)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Pablo enumera 5 personas a las que pidió que lo saludaran junto con los hermanos que estaban con ellos. ¿Cómo se llamaban estas 5 personas? (5 puntos)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Paul énumère 5 personnes à qui il a demandé d’être accueillies ainsi que les frères qui étaient avec eux. Quels étaient les noms de ces 5 personnes? (5 points)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Asyncritus, Phlegon, Hermas, Patrobas, Hermes,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Asíncrito, a Flegonte, a Hermas, a Patrobas, a Hermes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Asyncrite, Phlégon, Hermès, Patrobas, Hermas,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Ἀσύγκριτον, Φλέγοντα, Ἑρμῆν, Πατροβᾶν, Ἑρμᾶν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person esteems one day above another;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hace diferencia entre día y día,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fait une distinction entre les jours;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κρίνει ἡμέραν παρ’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was the host of two things.  What were these two things?  Be specific.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Gayo era anfitrión de dos cosas. ¿Cuáles fueron estas dos cosas? Se específico.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Gaius était l’hôte de deux choses. Quelles étaient ces deux choses? Être spécifique.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host and the host of the whole church,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hospeda a mí y a toda la iglesia.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hôte et celui de toute l'Église,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ξένος μου καὶ ὅλης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whom did Paul ask the saints in Rome to greet? (2 points)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¿a quién pidió Pablo que saludaran los santos en Roma? (2 puntos)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qui Paul a-t-il demandé aux saints de Rome de saluer? (2 points)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Priscilla and Aquila,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Priscila y a Aquila,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Prisca et Aquilas,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Πρίσκαν καὶ Ἀκύλαν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