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what did Paul want to do concerning the gospel?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¿qué quería hacer Pablo con respecto al evangelio?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15:16, que voulait faire Paul concernant l’Évangile?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what fell on Christ?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¿qué cayó sobre Cristo?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 qu’est-il tombé sur Christ?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“The reproaches of those who reproached You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«Los vituperios de los que te vituperaban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selon qu'il est écrit: Les outrages de ceux qui t'insultent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 Οἱ ὀνειδισμοὶ τῶν ὀνειδιζόντων σε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not only because of wrath but for what additional reason?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uno debe estar sujeto no sólo a causa de la ira, sino ¿por qué razón adicional?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non seulement à cause de la colère, mais pour quelle raison supplémentaire?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for conscience’ sake.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por causa de la conciencia,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par motif de conscience.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for whom were the things written that were written before?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¿para quién fueron escritas las cosas que fueron escritas antes?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15:4, pour qui les choses écrites auparavant ont-elles été écrites?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written for our learning,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enseñanza se escribieron,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été pour notre instruction,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ἡμετέραν διδασκαλίαν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ministering the gospel of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ministrando el evangelio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m'acquittant du divin service de l'Évangile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ἱερουργοῦντα τὸ εὐαγγέλιον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what among the apostles?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¿Andrónico y Junia eran entre los apóstoles?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qu’étaient Andronicus et Junia parmi les apôtres?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two examples of consuming things is it good to avoid if they might cause your brother to experience hardship?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dos ejemplos de consumo de cosas es bueno evitar si pueden causar que tu hermano experimente dificultades?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quels sont deux exemples de consommation de choses qu’il est bon d’éviter si elles risquent de causer des difficultés à votre frère?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to eat meat nor drink wine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comer carne ni beber vino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manger de viande, de ne pas boire de vin,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μὴ φαγεῖν κρέα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words are used to describe that we should decide to not cause others to fall?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palabras se usan para describir que debemos decidir no hacer que otros caigan?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quels mots sont utilisés pour décrire le fait que nous devrions décider de ne pas faire tomber les autres?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resolve this,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más bien decidid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pensez plutôt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τοῦτο κρίνατε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of note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son muy estimados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jouissent d'une grande considération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οἵτινές εἰσιν ἐπίσημοι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has not accomplished through him in what two ways?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 logrado a través de él? ¿De qué dos maneras? (2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 pas accompli à travers lui, de quelles deux manières? (2 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word and deed,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he hecho de palabra y de obra,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parole et par les actes,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λόγῳ καὶ ἔργῳ,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in what two ways did Andronicus and Junia have experiences similar to Paul? (2 points)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¿de qué dos maneras Andrónico y Junia tuvieron experiencias similares a las de Pablo? (2 puntos)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de quelles manières Andronicus et Junia ont-ils vécu des expériences similaires à celles de Paul? (2 points)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and my fellow prisoners,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parientes y compañeros de prisiones.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et mes compagnons de captivité,</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συγγενεῖς μου καὶ συναιχμαλώτους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should we do for one who is weak in the faith?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debemos hacer por aquel que es débil en la fe?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 devons-nous faire pour quelqu’un qui est faible dans la foi?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who wrote that a root of Jesse will reign over the Gentiles?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¿quién escribió que una raíz de Jesé reinará sobre los gentiles?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qui a écrit qu’une racine de Jessé régnerait sur les Gentils?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Isaiah says: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dice Isaías: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dit aussi: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Ἠσαΐας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15:9, Jesus Christ has become a servant to the circumcision that who might glorify God for His mercy?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15:9, Jesucristo se ha hecho siervo de la circuncisión para ¿quién glorificará a Dios por su misericordia?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15:9, Jésus-Christ est devenu serviteur de la circoncision afin que qui puisse glorifier Dieu pour sa miséricorde?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 Gentiles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los gentiles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païens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is there at this present time according to the election of grace?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hay en este tiempo según la elección de la gracia?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qu’y a-t-il à l’heure actuelle selon l’élection de la grâce?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a remnant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quedado un remanente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un reste,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λεῖμμα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Receive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accueil</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προσλαμβάνεσθε,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is righteousness and peace and joy and not eating and drinking?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es la justicia, la paz y el gozo y no comer ni beber?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14:17, qu’est-ce que la justice, la paix et la joie, sinon le fait de ne pas manger ni boire?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reino de Dios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is one of the purposes God has for the authority that is over you?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¿cuál es uno de los propósitos que Dios tiene para la autoridad que está sobre usted?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est l’un des objectifs que Dieu a pour l’autorité qui est sur vous?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to you for good.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está al servicio de Dios para tu bien.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magistrat est serviteur de Dieu pour ton bien.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 σοὶ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over whom shall the root of Jesse reign?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¿sobre quién reinará la raíz de Jesé?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sur qui régnera la racine de Jessé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did Paul have many years to come to Rome?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¿tenía Pablo muchos años para llegar a Roma?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qu’est-ce que Paul avait encore de nombreuses années pour venir à Rome?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having a great desire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deseando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désir d'aller vers vous,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ἐπιποθίαν δὲ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should we do just as Christ also did for us?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debemos hacer nosotros tal como también hizo Cristo por nosotros?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15:7, que devrions-nous faire comme Christ l’a fait pour nous?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receive one another,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recibíos los unos a los otros,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Accueillez-vous donc les uns les autres,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προσλαμβάνεσθε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be Lord of because he died and rose and lived again?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¿de qué podría ser Señor Cristo porque murió, resucitó y vivió de nuevo?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de quoi Christ pourrait-il être le Seigneur parce qu’il est mort, ressuscité et a revécu?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both the dead and the living.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los muertos como de los que viven.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morts et sur les vivants.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νεκρῶν καὶ ζώντων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who shall give account to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¿quién dará cuenta a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14:12, qui rendra compte à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the Gentiles,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naciones,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nations;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each of 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cada uno de nosotros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chacun de nous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ἕκαστος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the one in whom the Gentile shall hope shall do what over them?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hará con ellos aquel en quien los gentiles esperan?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15:12, que fera celui en qui les Gentils espèrent?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who shall rise to reign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se levantará para gobernar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lèvera pour régner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ἀνιστάμενος ἄρχειν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who has become a servant to the circumcision?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¿quién ha llegado a ser siervo de la circuncisión?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qui est devenu serviteur de la circoncision?</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list 5 specific commandments that are summed up in the saying that you shall lover your neighbor as yourself?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enumera 5 mandamientos específicos que se resumen en el dicho: Amarás a tu prójimo como a ti mismo.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énumérez 5 commandements spécifiques qui sont résumés dans le dicton selon lequel vous devez aimer votre prochain comme vous-même?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not commit adultery,” “You shall not murder,” “You shall not steal,” “You shall not bear false witness,” “You shall not covet,”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adulterarás, no matarás, no hurtarás, no dirás falso testimonio, no codiciarás»,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commettras point d'adultère, tu ne tueras point, tu ne déroberas point, tu ne convoiteras point,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γάρ· Οὐ μοιχεύσεις, Οὐ φονεύσεις, Οὐ κλέψεις,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what it is no longer of grace?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qué ya no es por gracia?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quoi, elle n’est plus une grâce?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of works,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obras,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les oeuvres,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that Jesus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que Cristo Jesús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en effet, que Christ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 Χριστὸν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who wrote the book of Romans?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¿quién escribió el libro de Romanos?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16:22, qui a écrit le livre des Romains?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Tertius,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Tercio,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Tertius,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Τέρτιος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you are no longer walking in love if your brother feels in what way because of your food?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ya no andas en amor si tu hermano se siente ¿de qué manera a causa de tu comida?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14:15, vous ne marchez plus dans l’amour si votre frère ressent quelque chose à cause de votre nourriture?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grieved because of your food,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entristecido,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attristé,</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λυπεῖται,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should you do instead of avenging yourselves?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deberían hacer en lugar de vengarse?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 devriez-vous faire au lieu de vous venger?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rather give place to wrath;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dejad lugar a la ira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 agir la colère;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δότε τόπον τῇ ὀργῇ,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13:10, what is the fulfillment of the law?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13:10, ¿cuál es el cumplimiento de la ley?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13:10, quel est l’accomplissement de la loi?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what done permanently to his enemies?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hizo David permanentemente a sus enemigos?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fait de façon permanente à ses ennemis?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bow down their back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agóbiales la espalda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courbé!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love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amor.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l'amour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πλήρωμα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have Tryphena and Tryphosa done?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han hecho Trifena y Trifosa?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qu’ont fait Tryphène et Tryphose?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labored in the Lord.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trabajan arduamente en el Señor.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travaillent pour le Seigneur.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κοπιώσας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source does the author of Romans claim for saying that nothing is unclean of itself?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fuente reclama el autor de Romanos para decir que nada es inmundo en sí mismo?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quelle source l’auteur de Romains revendique-t-il pour dire que rien n’est impur en soi?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know and am convinced by the Lord Jesus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sé, y confío en el Señor Jesús,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et je suis persuadé par le Seigneur Jésus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καὶ πέπεισμαι ἐν κυρίῳ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make no provision for?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¿para qué no debemos tomar medidas?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à quoi ne devrions-nous pas faire attention?</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flesh,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carne.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chair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with what words did Paul describe Apelles?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¿con qué palabras describió Pablo a Apeles?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16:10, avec quels mots Paul décrit-il Apelles?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approved in Christ.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aprobado en Cristo.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éprouvé en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δόκιμον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is something that is evil?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es algo malo?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qu’est-ce que quelque chose de mal?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man who eats with offense.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comer algo que haga tropezar a 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l'homme, quand il mange, de devenir une pierre d'achoppement.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ἀνθρώπῳ τῷ διὰ προσκόμματος ἐσθίοντι.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what was Paul's aim so to do where Christ was not named?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¿cuál era el objetivo de Pablo de hacer esto donde no se nombraba a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quel était le but de Paul de faire là où Christ n’était pas nommé?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have made it my aim to preach the gospel,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esta manera me esforcé en predicar el evangelio,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me suis fait honneur d'annoncer l'Évangile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φιλοτιμούμενον εὐαγγελίζεσθαι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Paul's host and the host of the whole church?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fue el anfitrión de Pablo y el anfitrión de toda la iglesia?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était l’hôte de Paul et l’hôte de toute l’Église?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Gaius,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Gayo,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Gaïus,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Γάϊος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