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should we avoid doing for the sake of food?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debemos evitar hacer por el bien de la comida?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 devrions-nous éviter de faire pour manger?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the work of God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destruyas la obra de Dios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détruis pas l'oeuvre de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κατάλυε τὸ ἔργον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who in addition to Paul gave thanks to Priscilla and Aquila for risking their necks for him?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¿quién además de Pablo dio gracias a Priscila y Aquila por arriesgar el cuello por él?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qui, outre Paul, a remercié Priscille et Aquilas d’avoir risqué leur vie pour lui?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all the churches of the Gentiles.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todas las iglesias de los gentiles.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encore toutes les Églises des païens.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πᾶσαι αἱ ἐκκλησίαι τῶν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to whom shall each give account of himself?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¿a quién dará cada uno cuenta de sí mismo?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à qui chacun rendra compte de lui-même?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dará a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pour lui-même.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not do?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no debemos hacer los que somos fuertes?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ne devrions-nous pas faire, nous qui sommes forts?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please ourselves.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agradarnos a nosotros mismos.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pas nous complaire en nous-mêmes.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ἑαυτοῖς ἀρέσκειν.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Paul would come to Rome in what did he say he would come?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Pablo vendría a Roma, en qué dijo que vendría?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viendrait à Rome, en quoi a-t-il dit qu’il viendrait?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in the fullness of the blessing of the gospel of Christ.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llegaré con abundancia de la bendición del evangelio de Cristo.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avec une pleine bénédiction de Christ que j'irai.</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πληρώματι εὐλογίας Χριστοῦ ἐλεύσομαι.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what and through the love of the Spirit?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pidió oraciones por dos cosas: ¿Por qué y por el amor del Espíritu?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quoi et par l’amour de l’Esprit?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Lord Jesus Christ,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nuestro Señor Jesucristo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what were written for our learning?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¿qué se escribieron para nuestro aprendizaje?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qu’est-ce qui a été écrit pour notre instruction?</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things were written before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se escribieron antes,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tout ce qui a été écrit d'avance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γὰρ προεγράφη,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what did Paul urge the brethren to do who caused divisions and offenses contrary to the teaching which they had learned?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¿qué instó Pablo a hacer a los hermanos que causaban divisiones y ofensas contrarias a la enseñanza que habían aprendido?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qu’est-ce que Paul a exhorté à faire les frères qui ont provoqué des divisions et des offenses contraires à l’enseignement qu’ils avaient appris?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avoid them.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Apartaos de ellos,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Éloignez-vous d'eux.</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ἐκκλίνετε ἀπ’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eats not be permitted to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no se le debe permitir hacer al que come?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ne devrait-il pas être permis à celui qui mange de faire?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despise him who does not eat,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menosprecie al que no come,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méprise point celui qui ne mange pas,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μὴ ἐσθίοντα μὴ ἐξουθενείτω,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confess to God?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confesará ante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se confessera à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 tongue shall confess to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toda lengua confesará a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toute langue donnera gloire à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πᾶσα γλῶσσα ἐξομολογήσεται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call Herodion?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¿cómo llamó Pablo a Herodión?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comment Paul appelle-t-il Hérodion?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when we receive one who is weak in the faith, what should we avoid especially over uncertain things?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cuando recibimos a uno que es débil en la fe, ¿qué debemos evitar especialmente en las cosas inciertas?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 lorsque nous recevons quelqu’un qui est faible dans la foi, que devons-nous éviter, surtout en cas de choses incertaines?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countryman.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pariente.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parent.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συγγενῆ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how does Paul feel about the Romans being full of Goodness and all knowledge?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¿cómo se siente Pablo acerca de que los romanos están llenos de bondad y de todo conocimiento?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que pense Paul du fait que les Romains sont pleins de bonté et de toute connaissance?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myself am confident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Estoy seguro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moi-même persuadé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type of disputes should we avoid doing with people who are weak in the faith?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tipo de disputas debemos evitar tener con personas débiles en la fe?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quel type de dispute devrions-nous éviter d’avoir avec des personnes faibles dans la foi?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doubtful things.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opiniones.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opinions.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διαλογισμῶν.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will not dare to speak of what things?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atreverá a hablar de qué cosas?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n’osera pas parler de quelles choses?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Christ has not accomplished through me,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lo que Cristo ha hecho por medio de mí,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n'ait pas faite par moi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οὐ κατειργάσατο Χριστὸς δι’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to whom is a thing unclean?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¿para quién es algo inmundo?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pour qui une chose est-elle impure?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to disputes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para contender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discutez pas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εἰς διακρίσεις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considers anything to be unclean,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para el que piensa que algo es impuro,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qu'une chose n'est impure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τῷ λογιζομένῳ τι κοινὸν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what id Paul say about Rufus's mother that shows that she was special to Paul?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¿qué dijo Pablo acerca de la madre de Rufus que muestra que ella era especial para Pablo?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qu'est-ce que Paul a dit à propos de la mère de Rufus qui montre qu'elle était spéciale pour Paul?</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mine.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es también mía.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aussi la mienne.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 pronounced a blessing upon his listeners to glorify the God and Father of our Lord Jesus Christ with what two things. (2 points)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Pablo pronunció una bendición sobre sus oyentes para glorificar al Dios y Padre de nuestro Señor Jesucristo de dos maneras. (2 puntos)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Paul a prononcé une bénédiction sur ses auditeurs pour glorifier Dieu et Père de notre Seigneur Jésus-Christ avec deux choses. (2 points)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with one mind and one mouth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unánimes, a una voz,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ensemble, d'une seule bouche,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ὁμοθυμαδὸν ἐν ἑνὶ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question is asked that is answered by saying have it to yourself before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pregunta se hace y se responde diciendo: tenlo para ti delante de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à quelle question est posée la réponse en disant : « Gardez-le pour vous devant Dieu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have faith?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¿Tienes tú fe?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Cette foi que tu as,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how did Paul and all the churches of the Gentiles respond toward Priscilla and Aquila for risking their own necks for Paul's life?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¿cómo respondieron Pablo y todas las iglesias de los gentiles hacia Priscila y Aquila por arriesgar su propio cuello por la vida de Pablo?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comment Paul et toutes les églises des Gentils ont-ils réagi envers Priscille et Aquilas pour avoir risqué leur propre vie pour la vie de Paul?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not only I give thanks,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cuales no sólo yo doy las gracias,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moi seul qui leur rends grâces,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ἐγὼ μόνος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Gentiles told to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los gentiles, que hagan?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 à vous les Gentils?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“Praise the Lord,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«Alabad al Señor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Louez le Seigneur,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Αἰνεῖτε, πάντα τὰ ἔθνη,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second thing?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segundo?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était la deuxième chose?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sealed to them this fruit,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les haya entregado esta ofrenda,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leur aurai remis ces dons,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σφραγισάμενος αὐτοῖς τὸν καρπὸν τοῦτον,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what did Paul want to be done for their fellow worker in Christ and what was his name?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¿qué quería Pablo que se hiciera por su colaborador en Cristo y cómo se llamaba?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que voulait Paul pour leur compagnon de travail en Christ et quel était son nom?</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Urbanus,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Urbano,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Urbain,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Οὐρβανὸν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with what words did Paul use to describe the difficulty he felt in getting to Rome?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¿con qué palabras usó Pablo para describir la dificultad que sintió para llegar a Roma?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avec quels mots Paul a-t-il utilisé pour décrire la difficulté qu’il éprouvait à se rendre à Rome?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also have been much hindered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visto impedido muchas veces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m'a souvent empêché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ἐνεκοπτόμην τὰ πολλὰ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serve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¿a qué sirven las personas que causan divisiones y ofensas contrarias a la doctrina?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à quoi servent les gens qui provoquent des divisions et des offenses contraires à la doctrine?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their own belly,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sus propios vientres,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leur propre ventre; et,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ἑαυτῶν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did Paul ask to be greeted that was in the house of Aquila and Priscilla?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quién pidió Pablo que lo saludaran si estaba en la casa de Aquila y Priscila?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à qui Paul a-t-il demandé d’être accueilli dans la maison d’Aquilas et de Priscille?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greet the church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también a la iglesia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aussi l'Église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what did Paul want to be done for the two people he called his countrymen and fellow prisoners and what were their names?  (3 points)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¿qué quería Pablo que se hiciera con las dos personas a las que llamaba sus compatriotas y compañeros de prisión y cómo se llamaban? (3 puntos)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que voulait Paul pour les deux personnes qu’il appelait ses compatriotes et codétenus et quels étaient leurs noms? (3points)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what words are quoted to show that God is serious that every knee shall bow to Him?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¿qué palabras se citan para mostrar que Dios realmente quiere que toda rodilla se doble ante Él?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quels mots sont cités pour montrer que Dieu prend au sérieux le fait que tout genou fléchira devant lui?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Andronicus and Junia,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Andrónico y a Junias,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Andronicus et Junias,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Ἀνδρόνικον καὶ Ἰουνίαν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two things does a person do who does not eat? (2 points)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dos cosas hace una persona que no come? (2 puntos)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quelles sont les deux choses que fait une personne qui ne mange pas? (2 points)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eat, and gives God thanks.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come, y también da gracias a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ne mange pas, et il rend grâces à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οὐκ ἐσθίει, καὶ εὐχαριστεῖ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“As I live, says the Lord,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escrito está: «Vivo yo, dice el Señor,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Je suis vivant, dit le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Ζῶ ἐγώ,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seeing them?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verlos?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avant de se rendre en Espagne en plus de les voir?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be helped on my way there by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 encaminado hacia allá por vosotros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y être accompagné par vous,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ὑφ’ ὑμῶν προπεμφθῆναι ἐκεῖ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reason does Paul give for asking God to fill us with all joy and peace in believing?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razón da Pablo para pedirle a Dios que nos llene de todo gozo y paz al creer?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 raison Paul donne-t-il pour demander à Dieu de nous remplir de toute joie et de toute paix dans la foi?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abound in hope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abundéis en esperanza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abondiez en espérance,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περισσεύειν ὑμᾶς ἐν τῇ ἐλπίδι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unbelievers?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incrédulos?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être délivré de quels incroyants?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those in Judea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Judea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Judée,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Ἰουδαίᾳ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is it wrong for him who does not eat to judge him who eats?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tiene de malo que el que no come juzgue al que come?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qu’y a-t-il de mal à celui qui ne mange pas de juger celui qui mange?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received him.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lo ha recibido.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l'a accueilli.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αὐτὸν προσελάβετο.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ask the saints in Rome to do with a holy kiss?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pidió Pablo a los santos en Roma que hicieran con un beso santo?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a demandé aux saints de Rome de faire avec un saint baiser?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does not eat and gives God thanks?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no come y da gracias a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ne mange pas et ne rend pas grâce à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eat,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 mange pas,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how is a person considered who serves Christ in these things?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¿cómo se considera a una persona que sirve a Cristo en estas cosas?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14:18, comment est considérée une personne qui sert Christ dans ces choses?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acceptable to God and approved by men.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agrada a Dios y es aprobado por los hombres.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agréable à Dieu et approuvé des hommes.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εὐάρεστος τῷ θεῷ καὶ δόκιμος τοῖς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with one mind and one mouth we do what with whom of our Lord Jesus Christ.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con una sola mente y una sola boca hagamos qué y quién de nuestro Señor Jesucristo.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d’un seul esprit et d’une seule bouche, nous fassions quoi avec qui de notre Seigneur Jésus-Christ.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when were Andronicus and Junia in Christ compared to Paul?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¿cuándo fueron Andrónico y Junia en Cristo comparados con Pablo?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quand Andronicus et Junia étaient-ils en Christ comparés à Paul?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were in Christ before me.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además creyeron en Cristo antes que yo.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même ont été en Christ avant moi.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οἳ καὶ πρὸ ἐμοῦ γέγοναν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in addition to neither eating meat nor drinking wine what else should be avoided if they would make your brother stumble, be offended, or be made weak?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además de no comer carne ni beber vino, ¿qué más se debe evitar si hacen tropezar a tu hermano, ofenderlo o debilitarlo?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14:21, en plus de ne pas manger de viande ni boire de vin, que faut-il éviter d’autre s’ils risquent de faire trébucher, offenser ou affaiblir votre frère?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anything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hacer nada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s'abstenir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glorify the God and Father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glorifiquéis al Dios y Padre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glorifiiez le Dieu et Père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δοξάζητε τὸν θεὸν καὶ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had not accomplished through him to make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había logrado a través de él ¿para hacer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n’avait pas accompli par lui pour faire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the Gentiles obedient—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los gentiles a la obediencia.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les païens à l'obéissance,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see?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verá?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15:21, qui verra?</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He was not announced,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«Aquellos a quienes nunca les fue anunciado acerca de él,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à qui il n'avait point été annoncé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ἀνηγγέλη περὶ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had Paul done from Jerusalem and round about to Illyricum?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había hecho Pablo desde Jerusalén y sus alrededores hasta Iliria?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qu’avait fait Paul depuis Jérusalem et dans les environs jusqu’à l’Illyrie?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fully preached the gospel of Christ.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he llenado del evangelio de Cristo.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abondamment répandu l'Évangile de Christ.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πεπληρωκέναι τὸ εὐαγγέλιον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with what words did Paul use to describe the people he wanted to be greeted in the household of Narcissus?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¿con qué palabras usó Pablo para describir a las personas que quería ser recibido en la casa de Narciso?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avec quels mots Paul a-t-il utilisé pour décrire les personnes qu’il voulait être accueillies dans la maison de Narcisse?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the Lord.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están en el Señor.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dans le Seigneur.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ὄντας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a thing to someone who considers anything to be unclean?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una cosa para alguien que considera algo inmundo?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qu’est-ce qu’une chose pour quelqu’un qui considère quelque chose comme impur?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put on so that we walk properly?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vestir para caminar correctamente?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porter pour marcher correctement?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Christ,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Jesucristo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Seigneur Jésus Christ,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κύριον Ἰησοῦν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15:33, what attributes of God did Paul describe when he asked God to be with the readers of his letter?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15:33, ¿qué atributos de Dios describió Pablo cuando le pidió a Dios que estuviera con los lectores de su carta?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15:33, quels attributs de Dieu Paul a-t-il décrit lorsqu’il a demandé à Dieu d’être avec les lecteurs de sa lettre?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God of peace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Dios de paz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paix</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who should please his neighbor?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¿quién debe agradar a su prójimo?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qui doit plaire à son prochain?</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of us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nosotros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nous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it is unclean.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él lo 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pour celui qui la croit impure.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ἐκείνῳ κοινόν.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with what words is it made extra clear that the people from Macedonia and Achaia wanted to help the poor saints in Jerusalem?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¿con qué palabras se deja más claro que la gente de Macedonia y Acaya querían ayudar a los santos pobres de Jerusalén?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par quels mots est-il particulièrement clair que les habitants de Macédoine et d’Achaïe voulaient aider les saints pauvres de Jérusalem?</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them indeed,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pareció bueno hacerla,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l'ont bien voulu,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what was Paul planning to do after he had given delivered the contribution from Macedonia and Achaia to the poor among the saints in Jerusalem and had sealed to them this fruit?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¿qué planeaba hacer Pablo después de haber entregado la contribución de Macedonia y Acaya a los pobres entre los santos en Jerusalén y haberles sellado este fruto?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15:28, qu’avait l’intention de faire Paul après avoir remis la contribution de la Macédoine et de l’Achaïe aux pauvres parmi les saints de Jérusalem et leur avoir scellé ce fruit?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go by way of you to Spain.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pasaré entre vosotros rumbo a España.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partirai pour l'Espagne et passerai chez vous.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ἀπελεύσομαι δι’ ὑμῶν εἰς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