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so that the Gentiles might do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que los gentiles pudieran hacer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les païens puissent faire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did Paul do in this letter as reminding them because of the grace given to him by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hizo Pablo en esta carta para recordarles la gracia que Dios le había dado?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qu’a fait Paul dans cette lettre pour leur rappeler la grâce que Dieu lui a donnée?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written more boldly to you on some points,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 atrevimiento,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à certains égards, je vous ai écrit avec une sorte de hardiesse,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τολμηρότερον δὲ ἔγραψα ὑμῖν ἀπὸ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have Gentiles received from the people of Jerusalem?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han recibido los gentiles del pueblo de Jerusalén?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qu’est-ce que les Gentils ont reçu des habitants de Jérusalem?</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Gentiles have been partakers of their spiritual things,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gentiles han sido hechos partícipes de sus bienes espirituales,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païens ont eu part à leurs avantages spirituels,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τοῖς πνευματικοῖς αὐτῶν ἐκοινώνησαν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the everlasting God commanded that the prophetic Scriptures should be made known to whom?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¿a quién ordenó el Dios eterno que se dieran a conocer las Escrituras proféticas?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16:26, le Dieu éternel a ordonné que les Écritures prophétiques soient connues, à qui?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glorify God for His mercy,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glorifiquen a Dios por su misericordia,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glorifient Dieu à cause de sa miséricorde,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ἐλέους δοξάσαι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known to all nations,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dado a conocer a todas las naciones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porté à la connaissance de toutes les nations,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what do some people do why smooth words and flattering speech?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hacen algunas personas con palabras suaves y halagos?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que font certaines personnes, pourquoi des paroles douces et des discours flatteurs?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engañan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séduisent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ἐξαπατῶσι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two things does Paul ask God to do for us in believing?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dos cosas le pide Pablo a Dios que haga por nosotros al creer?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quelles sont les deux choses que Paul demande à Dieu de faire pour nous en croyant?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 you with all joy and peace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llene de todo gozo y paz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remplisse de toute joie et de toute paix</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πληρώσαι ὑμᾶς πάσης χαρᾶς καὶ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why were the things written that were written before?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¿por qué se escribieron las cosas que se escribieron antes?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pourquoi les choses écrites auparavant ont-elles été écrites?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have hope.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tengamos esperanza.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possédions l'espérance.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ἐλπίδα ἔχωμεν.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in Macedonia and Achai wanted to help the poor among the saints who where where?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Macedonia y Achai querían ayudar a los pobres entre los santos, ¿quién, dónde, dónde?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15:26, les habitants de Macédoine et d’Achai voulaient aider les pauvres parmi les saints. Qui, où?</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Jerusalem.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Jerusalén.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saints de Jérusalem.</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ἐν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word did Paul use to emphasize he really wants the grace of Jesus to be with us all?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palabra usó Pablo para enfatizar que realmente quiere que la gracia de Jesús esté con todos nosotros?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quel mot Paul a-t-il utilisé pour souligner qu’il veut vraiment que la grâce de Jésus soit avec nous tous?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who learned about the obedience of the brethren in Rome?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¿quiénes se enteraron de la obediencia de los hermanos en Roma?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qui a appris l’obéissance des frères à Rome?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obedience has become known to all.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obediencia ha venido a ser notoria a todos,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votre obéissance est connue de tous;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ὑμῶν ὑπακοὴ εἰς πάντας ἀφίκετο·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what is the first quote used to support that the Gentiles might glorify God for His mercy?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¿cuál es la primera cita que se usa para respaldar que los gentiles puedan glorificar a Dios por Su misericordia?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15:9, quelle est la première citation utilisée pour soutenir que les Gentils pourraient glorifier Dieu pour sa miséricorde?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this reason I will confess to You among the Gentiles, And sing to Your name.”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tanto, yo te confesaré entre los gentiles y cantaré a tu nombre.»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pourquoi je te louerai parmi les nations, Et je chanterai à la gloire de ton nom. Il est dit encore: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Διὰ τοῦτο ἐξομολογήσομαί σοι ἐν ἔθνεσι, καὶ τῷ ὀνοματί σου ψαλῶ.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through whom did Paul want glory to be given to God?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¿mediante quién quería Pablo que se le diera gloria a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par qui Paul voulait-il que la gloire soit rendue à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Jesucristo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are you told not to destroy with your food?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¿a quién se te dice que no destruyas con tu comida?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vous est-il dit de ne pas détruire avec votre nourriture?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for whom Christ died.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pierda aquel por quien Cristo murió.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might be grieved because of your food?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¿quién podría entristecerse a causa de tu comida?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pourrait être attristé à cause de votre nourriture?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if your brother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causa de la comida tu hermano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pour un aliment, ton frère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διὰ βρῶμα ὁ ἀδελφός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Phoebe our sister?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Febe nuestra hermana?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Phoebe notre sœur?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servant of the church in Cenchrea,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diaconisa de la iglesia en Cencrea.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diaconesse de l'Église de Cenchrées,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οὖσαν καὶ διάκονον τῆς ἐκκλησίας τῆς ἐν Κεγχρεαῖς,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else has the person done who loves another?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más ha hecho la persona que ama a otra?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qu’a fait d’autre celui qui en aime un autre?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fulfilled the law.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cumplido la Ley,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accompli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νόμον πεπλήρωκεν.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to greeting the brethren in Rome?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saludar a los hermanos en Roma?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de saluer les frères à Rome?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wrote this epistle,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escribí la epístola,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ai écrit cette lettre.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γράψας τὴν ἐπιστολὴν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did Paul want done for a person who labored much for them and what did he want to be done for her?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quería Pablo que se hiciera por una persona que trabajaba mucho para ellos y qué quería que se hiciera por ella?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que voulait-il que Paul fasse pour une personne qui travaillait beaucoup pour elle et que voulait-il qu’on fasse pour elle?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Mary,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María,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Marie,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Μαριάμ,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which relation of Jesse shall rise to reign over the Gentiles?  Be specific.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pariente de Jesé se levantará para reinar sobre los gentiles? Se específico.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quel parent de Jessé s’élèvera pour régner sur les Gentils? Être spécifique.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shall be a root of Jesse;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«Estará la raíz de Isaí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sortira d'Isaï un rejeton,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Ἔσται ἡ ῥίζα τοῦ Ἰεσσαί,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what should each of us do?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¿qué debemos hacer cada uno de nosotros?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que devrait faire chacun de nous?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please his neighbor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agrade a su prójimo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complaise au prochain</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πλησίον ἀρεσκέτω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bear?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debemos soportar los que somos fuertes?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devrions-nous supporter, nous qui sommes forts?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ought to bear with the scruples of the weak,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debemos soportar las flaquezas de los débiles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devons supporter les faiblesses de ceux qui ne le sont pas,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ἀσθενήματα τῶν ἀδυνάτων βαστάζειν,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you not let your good be?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¿cuál no debes permitir que sea tu bien?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tu ne devrais pas laisser ton privilège ne pas être le sujet de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spoken of as evil;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hable mal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calomnie.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βλασφημείσθω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bow to the Lord?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inclinará ante el Señor?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s’inclinera devant le Seigneur?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knee shall bow to Me,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ante mí se doblará toda rodilla,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genou fléchira devant moi,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κάμψει πᾶν γόνυ,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by what did God make manifest the mystery kept secret since the world began?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¿mediante qué manifestó Dios el misterio mantenido en secreto desde el principio del mundo?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par quoi Dieu a-t-il manifesté le mystère gardé secret depuis la création du monde?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prophetic Scriptures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por las Escrituras de los profetas,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écrits des prophètes,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assist Phoebe in what things?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ayudaran a Febe en qué cosas?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aident Phoebé dans quelles choses?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whatever business she has need of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cualquier cosa en que necesite de vosotros,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choses où elle aurait besoin de vous,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ἂν ὑμῶν χρῄζῃ πράγματι,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who is able to establish you?  Be specific.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¿quién puede establecerte? Se específico.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qui peut vous établir? Être spécifique.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celui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Paul's beloved?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el amado de Pablo?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la bien-aimée de Paul?</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Stachys,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Estaquis,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Stachys,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Στάχυν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Jesus Christ became what for the truth of God?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¿Jesucristo se convirtió en qué para la verdad de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15:8, Jésus-Christ est devenu, pour quelle raison la vérité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become a servant to the circumcision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ser siervo de la circuncisión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serviteur des circoncis,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διάκονον γεγενῆσθαι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Roomans 15:33, what did Paul ask the God of peace to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Roomans 15:33, ¿qué le pidió Pablo al Dios de paz que hiciera?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Roomans 15:33, qu’est-ce que Paul a demandé au Dieu de paix de faire?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Amen.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Amén.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 Amen!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do Timothy, and Lucius, Jason, and Sosipater do?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hacen Timoteo, Lucio, Jasón y Sosípater?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 font Timothée, Lucius, Jason et Sosipater?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Urbanus?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Urbano?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Urbanus?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fellow worker in Christ,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colaborador en Cristo Jesús,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compagnon d'oeuvre en Christ,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συνεργὸν ἡμῶν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die?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morimos?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mourons?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we die, we die to the Lord.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para el Señor morimos.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nous mourons, nous mourons pour le Seigneur.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ἀποθνῄσκωμεν, τῷ κυρίῳ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three people does Paul describe as his countrymen?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tres personas describe Pablo como sus compatriotas?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quelles sont les trois personnes que Paul décrit comme ses compatriotes?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Lucius, Jason, and Sosipater,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Lucio, Jasón y Sosípater.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Lucius, Jason et Sosipater,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Λούκιος καὶ Ἰάσων καὶ Σωσίπατρος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the firstfuits of Achaia to Christ and what did Paul ask to be done for him?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¿quiénes fueron las primicias de Acaya para Cristo y qué pidió Pablo que se hiciera por él?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fut le premier venu de l’Achaïe auprès de Christ et qu’est-ce que Paul a demandé qu’on fasse pour lui?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my beloved Epaenetus,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Epeneto, amado mío,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Épaïnète, mon bien-aimé,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Ἐπαίνετον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Paul has reason to glory in Christ Jesus in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Pablo tiene motivos para gloriarse en Cristo Jesús ¿en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15:17, en quoi Paul a-t-il des raisons de se glorifier en Jésus-Christ?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which pertain to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a Dios se refiere,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regarde les choses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relationship do Gentile Christians have to the saints in Jerusalem?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relación tienen los cristianos gentiles con los santos de Jerusalén?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quelle relation les chrétiens païens entretiennent-ils avec les saints de Jérusalem?</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whose grace does Paul ask to go where?  (2 points)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¿la gracia de quién pide Pablo para ir a dónde? (2 puntos)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16:20, à qui Paul demande-t-il la grâce pour aller où? (2 points)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be with you. Amen.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sea con vosotros.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 soit avec vous!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 people in Rome would do what for him to God?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le rogó Pablo a Dios que el pueblo de Roma hiciera por él?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les gens de Rome de faire ce qu'ils pouvaient en adressant à Dieu des prières en sa faveur,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strive together with me in prayers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ayudéis orando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combattre avec moi,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συναγωνίσασθαί μοι ἐν ταῖς προσευχαῖς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why did Paul write more boldly in this letter on some points?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¿por qué Pablo escribió con más osadía en esta carta sobre algunos puntos?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pourquoi Paul a-t-il écrit avec plus d’audace dans cette lettre sur certains points?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grace given to me by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de Dios me es dada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grâce que Dieu m'a faite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χάριν τὴν δοθεῖσάν μοι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with whom did Paul want the grace of our Lord Jesus Christ to be?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¿con quién quería Pablo que fuera la gracia de nuestro Señor Jesucristo?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avec qui Paul voulait-il que la grâce de notre Seigneur Jésus-Christ soit?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are their debtors.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son deudores a ellos,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le leur devaient;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ὀφειλέται εἰσὶν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who is alone wise?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¿quién es el único sabio?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qui est le seul sage?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alone wise,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único y sabio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seul sage,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Paul pronounced a blessing toward the listeners according to whom?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Pablo pronunció una bendición hacia los oyentes ¿según quiénes?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Paul a prononcé une bénédiction envers les auditeurs selon qui?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words describe a person who does not condemn himself in what he approves?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palabras describen a una persona que no se condena a sí misma en lo que aprueba?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quels mots décrivent une personne qui ne se condamne pas dans ce qu’elle approuve?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Happy is he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celui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do two things for Phoebe. He wanted them to receive her and do what else?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hicieran dos cosas por Febe. Quería que la recibieran y ¿qué más?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fassent deux choses pour Phoebé. Il voulait qu'ils la reçoivent et fassent quoi d'autre?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assist her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ayudadla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l'assistiez</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παραστῆτε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Christ Jesus,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Cristo Jesús,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Jésus Christ,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what did Paul want done for his beloved in the Lord and what was his name?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¿qué quería Pablo que se hiciera por su amado en el Señor y cuál era su nombre?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que voulait Paul pour sa bien-aimée dans le Seigneur et quel était son nom?</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Amplias,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Amplias,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Amplias,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Ἀμπλιᾶτον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