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what words are used to show how strongly Paul wanted prayers to be delivered from unbelievers in Judea and that his ministry in Jerusalem would be acceptable?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palabras se usan para mostrar con qué intensidad deseaba Pablo que los incrédulos de Judea enviaran oraciones y que su ministerio en Jerusalén fuera aceptable?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quels mots sont utilisés pour montrer à quel point Paul voulait que les prières soient délivrées des incroyants en Judée et que son ministère à Jérusalem soit acceptable?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beg you, brethren,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part of a person should be fully convince about which days, if any, to esteem above another?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parte de una persona debe estar plenamente convencida acerca de qué días, si es que hay alguno, debe estimar por encima de otro?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quelle partie d’une personne doit être pleinement convaincue des jours, le cas échéant, à privilégier aux autres?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own mind.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 que piensa.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en son esprit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τῷ ἰδίῳ νοῒ</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