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16:20, who will crush Satan under our feet shortly?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16:20, ¿quién aplastará a Satanás bajo nuestros pies en breve?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16:20, qui écrasera bientôt Satan sous nos pieds?</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there is nothing unclean of itself;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nada es impuro en sí mismo;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rien n'est impur en soi,</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οὐδὲν κοινὸν δι’ ἑαυτοῦ·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16:15, Who did Paul wanted to be greeted along with Philologus and Julia, Nereus and his sister, and Olympas?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16:15, ¿a quién quería Pablo que lo saludaran junto con Filólogo y Julia, Nereo y su hermana, y Olimpas?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16:15, qui Paul voulait-il voir avec Philologue et Julie, Nérée et sa sœur, et Olympas?</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all the saints who are with them.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todos los santos que están con ellos.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tous les saints qui sont avec eux.</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τοὺς σὺν αὐτοῖς πάντας ἁγίους.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12:16 what should we not be in addition to not setting your mind on high things?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12:16 ¿qué no debemos ser además de no poner la mente en cosas altivas?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12:16, que ne devrions-nous pas faire en plus de ne pas penser à des choses élevées?</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be wise in your own opinion.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seáis sabios en vuestra propia opinión.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soyez point sages à vos propres yeux.</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γίνεσθε φρόνιμοι παρ’ ἑαυτοῖς.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16:19, in contrast to being wise in what is good, what does Paul want for the people reading this book?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16:19, en contraste con ser sabio en lo bueno, ¿qué quiere Pablo para las personas que leen este libro?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16:19, contrairement à être sage dans ce qui est bon, que veut Paul pour les personnes qui lisent ce livre?</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simple concerning evil.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 ingenuos para el mal.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purs en ce qui concerne le mal.</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ἀκεραίους δὲ εἰς τὸ κακόν.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12:5, what are we in the one body of Christ in addition to being members of one another?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12:5, ¿qué somos en el cuerpo de Cristo además de ser miembros unos de otros?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12:5, que sommes-nous dans le corps unique du Christ en plus d’être membres les uns des autres?</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being many,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siendo muchos,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sommes plusieurs,</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πολλοὶ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12:9, what should love be without?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12:9, ¿qué debe faltar en el amor?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12:9, à quoi devrait ressembler l’amour sans lui?</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God of peace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Dios de paz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Dieu de paix</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θεὸς τῆς εἰρήνης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love be without hypocrisy.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amor sea sin fingimiento.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la charité soit sans hypocrisie.</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ἀγάπη ἀνυπόκριτος.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11:20, other branches were broken off, but what do you do by faith?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11:20, otras ramas fueron desgajadas, pero ¿qué haces por fe?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11:20, d’autres branches ont été cassées, mais que faire par la foi?</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you stand by faith.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tú por la fe estás en pie.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toi, tu subsistes par la foi.</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 δὲ τῇ πίστει ἕστηκας.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15:31, Paul asked for prayers for what in relation to those in Judea who do not believe?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15:31, ¿Pablo pidió oraciones para qué en relación con aquellos en Judea que no creen?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15:31, Paul a demandé des prières pour quoi par rapport à ceux qui ne croient pas en Judée?</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may be delivered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sea librado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je sois délivré</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ῥυσθῶ ἀπὸ 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14:14, what is a thing to someone who considers anything to be unclean?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14:14, ¿qué es una cosa para alguien que considera algo inmundo?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14:14, qu’est-ce qu’une chose pour quelqu’un qui considère quelque chose comme impur?</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him it is unclean.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él lo es.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pour celui qui la croit impure.</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ἐκείνῳ κοινόν.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15:8, Jesus Christ became what for the truth of God?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15:8, ¿Jesucristo se convirtió en qué para la verdad de Dios?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15:8, Jésus-Christ est devenu, pour quelle raison la vérité de Dieu?</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become a servant to the circumcision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vino a ser siervo de la circuncisión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été serviteur des circoncis,</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διάκονον γεγενῆσθαι περιτομῆς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15:17, what does Paul have reason to do in the things which pertain to God?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15:17, ¿qué tiene razón Pablo para hacer en las cosas que pertenecen a Dios?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15:17, qu’est-ce que Paul a des raisons de faire dans les choses qui concernent Dieu?</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11:6, if election is obtained by works what is it no longer obtained by?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11:6, si la elección se obtiene por obras, ¿por qué ya no se obtiene?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11:6, si l’élection s’obtient par les œuvres, par quoi n’est-elle plus obtenue?</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I have reason to glory in Christ Jesus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Tengo, pues, de qué gloriarme en Cristo Jesús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donc sujet de me glorifier en Jésus Christ,</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ἔχω οὖν τὴν καύχησιν ἐν Χριστῷ Ἰησοῦ τὰ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14:6, what does a person do who does not observe the day?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14:6, ¿qué hace una persona que no observa el día?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the Lord he does not observe it.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el Señor no lo hace.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12:19, what should you do instead of avenging yourselves?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12:19, ¿qué deberían hacer en lugar de vengarse?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12:19, que devriez-vous faire au lieu de vous venger?</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rather give place to wrath;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dejad lugar a la ira de Dios,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laissez agir la colère;</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δότε τόπον τῇ ὀργῇ,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15:13, by what power does Paul ask God to make us abound in hope?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15:13, ¿con qué poder le pide Pablo a Dios que nos haga abundar en esperanza?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15:13, par quelle puissance Paul demande-t-il à Dieu de nous donner une espérance abondante?</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the power of the Holy Spirit.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poder del Espíritu Santo.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puissance du Saint Esprit!</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δυνάμει πνεύματος ἁγίου.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15:27, with what words is it made extra clear that the people from Macedonia and Achaia wanted to help the poor saints in Jerusalem?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15:27, ¿con qué palabras se deja más claro que la gente de Macedonia y Acaya querían ayudar a los santos pobres de Jerusalén?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15:27, par quels mots est-il particulièrement clair que les habitants de Macédoine et d’Achaïe voulaient aider les saints pauvres de Jérusalem?</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pleased them indeed,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Les pareció bueno hacerla,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Elles l'ont bien voulu,</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εὐδόκησαν γάρ,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12:19, what is another statement that explains the meaning of saying give place to wrath?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12:19, ¿cuál es otra declaración que explica el significado de decir den lugar a la ira?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12:19, quelle est une autre déclaration qui explique le sens de l’expression « donnez lieu à la colère »?</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no longer grace;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no es gracia;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plus une grâce;</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Beloved, do not avenge yourselves,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os venguéis vosotros mismos, amados míos,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vous vengez point vous-mêmes, bien-aimés,</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ἑαυτοὺς ἐκδικοῦντες, ἀγαπητοί,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12:16, in stead of setting your mind on high things, what should you do?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12:16, en lugar de poner la mente en cosas altivas, ¿qué debes hacer?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12:16, au lieu de penser à des choses élevées, que devriez-vous faire?</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associate with the humble.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asociaos con los humildes.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laissez-vous attirer par ce qui est humble.</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τοῖς ταπεινοῖς συναπαγόμενοι.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16:5, who did Paul ask to be greeted that was in the house of Aquila and Priscilla?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16:5, ¿a quién pidió Pablo que lo saludaran si estaba en la casa de Aquila y Priscila?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16:5, à qui Paul a-t-il demandé d’être accueilli dans la maison d’Aquilas et de Priscille?</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Likewise greet the church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también a la iglesia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 aussi l'Église</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τὴν κατ’ οἶκον αὐτῶν ἐκκλησίαν.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15:21, what words are used to introduce the quote that says that to whom He was not announced, they shall see?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15:21, ¿qué palabras se usan para introducir la cita que dice que a quienes no fue anunciado, lo verán?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15:20, quels mots sont utilisés pour introduire la citation qui dit que ceux à qui Il n’a pas été annoncé verront?</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as it is written: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como está escrito: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καθὼς γέγραπται·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13:9, we see 5 of the 10 commandments listed.  Which additional commandments are summed up in the saying that you shall love your neighbor as yourself?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13:9, vemos cinco de los diez mandamientos enumerados. ¿Qué mandamientos adicionales se resumen en el dicho de amarás a tu prójimo como a ti mismo?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13:9, nous voyons 5 des 10 commandements énumérés. Quels commandements supplémentaires sont résumés dans le dicton selon lequel tu dois aimer ton prochain comme toi-même?</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there is any other commandment,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cualquier otro mandamiento,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ceux qu'il peut encore y avoir,</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εἴ τις ἑτέρα ἐντολή,</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11:20, because they were broken off and you stand by faith, you should fear and not be what?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11:20, porque fueron desgajados y tú por la fe estás en pie, ¿debes temer y no ser qué?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11:20, parce qu’ils ont été rompus et que vous restez fidèle à la foi, vous devriez craindre et ne pas être quoi?</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12:12, in what should we be patient?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12:12, ¿en qué debemos tener paciencia?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12:12, dans quoi devrions-nous être patients?</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be haughty,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no te jactes,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t'abandonne pas à l'orgueil,</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ὑψηλὰ φρόνει,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 Paul wanted the saints at Rome to do two things for Phoebe. He wanted them to receive her and do what else?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 Pablo quería que los santos de Roma hicieran dos cosas por Febe. Quería que la recibieran y ¿qué más?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16:2, Paul voulait que les saints de Rome fassent deux choses pour Phoebé. Il voulait qu'ils la reçoivent et fassent quoi d'autre?</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assist her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ayudadla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vous l'assistiez</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παραστῆτε αὐτῇ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12:12, in what should we rejoice?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12:12, ¿en qué debemos regocijarnos?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12:12, de quoi devrions-nous nous réjouir?</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rejoicing in hope,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gozosos en la esperanza,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Réjouissez-vous en espérance.</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ἐλπίδι χαίροντες,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11:31, who in an addition to the readers of this book has been disobedient? Be specific.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11:31, ¿quién además de los lectores de este libro ha sido desobediente? Se específico.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11:31, qui, parmi les lecteurs de ce livre, a désobéi? Être spécifique.</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so these also have now been disobedient,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estos ahora han sido desobedientes,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ils ont maintenant désobéi,</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οὗτοι νῦν ἠπείθησαν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14:16, what words are used to indicate we should prevent our good to be spoken of as evil?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14:16, ¿qué palabras se usan para indicar que debemos evitar que se hable de nuestro bien como malo?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14:16, en ce qui concerne la calomnie, quel est le privilège que vous ne devriez pas laisser passer?</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do not let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deis, pues, lugar a que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soit pas un sujet</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οὖν ὑμῶν τὸ ἀγαθόν.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11:34, what question is asked to indicate that no one has understood what the Lord is thinking?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11:34, ¿qué pregunta se hace para indicar que nadie ha entendido lo que el Señor está pensando?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11:34, quelle question est posée pour indiquer que personne n’a compris ce que pense le Seigneur?</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patient in tribulation,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sufridos en la tribulación,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Soyez patients dans l'affliction.</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θλίψει ὑπομένοντες,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who has known the mind of the Lord?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¿quién entendió la mente del Señor?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 connu la pensée du Seigneur,</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γὰρ ἔγνω νοῦν κυρίου;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13:2, what happens to people who resist authority?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13:2, ¿qué les sucede a las personas que se resisten a la autoridad?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13:2, qu’arrive-t-il aux personnes qui résistent à l’autorité?</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those who resist will bring judgment on themselves.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que resisten, acarrean condenación para sí mismos.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ceux qui résistent attireront une condamnation sur eux-mêmes.</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δὲ ἀνθεστηκότες ἑαυτοῖς κρίμα λήμψονται.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11:6, we see that if election is by grace than it is no longer of works.  If this were not true what could we say?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11:6, vemos que si la elección es por gracia entonces ya no es por obras. Si esto no fuera cierto ¿qué podríamos decir?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11:6, nous voyons que si l’élection se fait par grâce, elle ne se fait plus par les œuvres. Si ce n’était pas vrai, que pourrions-nous dire?</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otherwise grace is no longer grace.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otra manera la gracia ya no sería gracia.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autrement la grâce n'est plus une grâce.</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ἐπεὶ ἡ χάρις οὐκέτι γίνεται χάρις.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15:10, who is told to do what with His people?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15:10, ¿a quién se le dice que haga qué con su pueblo?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15:10, à qui est-il demandé de faire quoi avec son peuple?</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again he says: “Rejoice, O Gentiles,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otra vez dice: «Alegraos, gentiles,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Nations, réjouissez-vous</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πάλιν λέγει· Εὐφράνθητε, ἔθνη,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13:5, you should be subject not only because of wrath but for what additional reason?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13:5, uno debe estar sujeto no sólo a causa de la ira, sino ¿por qué razón adicional?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13:5, vous devriez être soumis non seulement à cause de la colère, mais pour quelle raison supplémentaire?</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also for conscience’ sake.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también por causa de la conciencia,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encore par motif de conscience.</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καὶ διὰ τὴν συνείδησιν,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14:11, who will confess to God?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14:11, ¿quién se confesará ante Dios?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14:11, qui se confessera à Dieu?</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11:32, why did God commit them all to disobedience?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11:32, ¿por qué Dios encomendó a todos ellos la desobediencia?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11:32, pourquoi Dieu les a-t-il tous engagés dans la désobéissance?</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every tongue shall confess to God.”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toda lengua confesará a Dios.»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toute langue donnera gloire à Dieu.</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πᾶσα γλῶσσα ἐξομολογήσεται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14:3, who should not judge him who eats?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14:3 ¿quién no debe juzgar al que come?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14:3, qui ne devrait pas juger celui qui mange?</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let not him who does not eat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que no come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celui qui ne mange pas ne</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μὴ ἐσθίων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13:3, rulers are not a terror to good works, but instead to what?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13:3, los gobernantes no son terror para las buenas obras, sino ¿para qué?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13:3, les dirigeants ne sont pas une terreur pour les bonnes œuvres, mais plutôt pour quoi?</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evil.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al malo.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 une mauvaise,</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τῷ κακῷ.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15:7, what should we do just as Christ also did for us?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15:7, ¿qué debemos hacer nosotros tal como también hizo Cristo por nosotros?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15:7, que devrions-nous faire comme Christ l’a fait pour nous?</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receive one another,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recibíos los unos a los otros,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Accueillez-vous donc les uns les autres,</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Διὸ προσλαμβάνεσθε ἀλλήλους,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14:15, who might be grieved because of your food?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14:15, ¿quién podría entristecerse a causa de tu comida?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14:15, qui pourrait être attristé à cause de votre nourriture?</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if your brother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por causa de la comida tu hermano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pour un aliment, ton frère</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διὰ βρῶμα ὁ ἀδελφός σου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16:7, when were Andronicus and Junia in Christ compared to Paul?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16:7, ¿cuándo fueron Andrónico y Junia en Cristo comparados con Pablo?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16:7, quand Andronicus et Junia étaient-ils en Christ comparés à Paul?</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might have mercy on all.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tener misericordia de todos.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faire miséricorde à tous.</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τοὺς πάντας ἐλεήσῃ.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also were in Christ before me.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además creyeron en Cristo antes que yo.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 même ont été en Christ avant moi.</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οἳ καὶ πρὸ ἐμοῦ γέγοναν ἐν Χριστῷ.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15:31, Paul asked for prayers that his service for Jerusalem would be what?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15:31, ¿Pablo pidió oraciones para que su servicio por Jerusalén fuera qué?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15:31, Paul a demandé des prières pour que son service pour Jérusalem soit quoi?</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may be acceptable to the saints,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bien recibida;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soient agréés des saints,</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εὐπρόσδεκτος τοῖς ἁγίοις γένηται,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12:10, what is an example of how we should be kindly affectionate to one another with brotherly love?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12:10, ¿cuál es un ejemplo de cómo debemos ser bondadosos y afectuosos unos con otros con amor fraternal?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12:10, quel est un exemple de la façon dont nous devrions nous montrer affectueux les uns envers les autres et faire preuve d’un amour fraternel?</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honor giving preference to one another;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cuanto a honra, prefiriéndoos los unos a los otros.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honneur, usez de prévenances réciproques.</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τιμῇ ἀλλήλους προηγούμενοι,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 what should we who are strong bear?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 ¿qué debemos soportar los que somos fuertes?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 que devrions-nous supporter, nous qui sommes forts?</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ought to bear with the scruples of the weak,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debemos soportar las flaquezas de los débiles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devons supporter les faiblesses de ceux qui ne le sont pas,</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ἀσθενήματα τῶν ἀδυνάτων βαστάζειν,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16:18, smooth words and flattering speech deceive what?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16:18, ¿qué engañan las palabras suaves y el discurso lisonjero?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16:18, quoi de trompeur avec des paroles douces et des discours flatteurs?</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hearts of the simple.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corazones de los ingenuos.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coeurs des simples.</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τὰς καρδίας τῶν ἀκάκων.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11:29, with what adjective are the gifts and the calling of God described?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11:29, ¿con qué adjetivo se describen los dones y el llamado de Dios?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11:29, par quel adjectif les dons et l’appel de Dieu sont-ils décrits?</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16:16, who did Paul send greetings from?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16:16, ¿de quién envió saludos Pablo?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16:16, de qui Paul a-t-il envoyé ses salutations?</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irrevocable.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irrevocables son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Dieu ne se repent</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ἀμεταμέλητα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11:27, God made a covenant to do what with sins of Israel?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11:27, ¿Dios hizo un pacto para hacer qué con los pecados de Israel?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11:27, Dieu a fait une alliance pour faire quoi avec les péchés d’Israël?</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I take away their sins.”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yo quite sus pecados.»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j'ôterai leurs péchés.</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ἀφέλωμαι τὰς ἁμαρτίας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14:22, what question is asked that is answered by saying have it to yourself before God?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14:22, ¿qué pregunta se hace y se responde diciendo: tenlo para ti delante de Dios?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14:22, à quelle question est posée la réponse en disant : « Gardez-le pour vous devant Dieu »?</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have faith?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¿Tienes tú fe?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Cette foi que tu as,</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 πίστιν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churches of Christ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todas las iglesias de Cristo.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Toutes les Églises de Christ</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ἐκκλησίαι πᾶσαι τοῦ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16:12, what did the beloved Parsis do?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16:12, ¿qué hizo el amado parsis?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16:12, qu’a fait le bien-aimé Parsis?</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labored much in the Lord.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tanto ha trabajado en el Señor.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 beaucoup travaillé pour le Seigneur.</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ἥτις πολλὰ ἐκοπίασεν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16:26, why was the mystery made manifest?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16:26, ¿por qué se manifestó el misterio?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16:26, pourquoi le mystère s’est-il manifesté?</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obedience to the faith—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obedezcan a la fe,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qu'elles obéissent à la foi,</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11:16, if the root is holy, what else is holy?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11:16, si la raíz es santa, ¿qué más es santo?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11:16, si la racine est sainte, qu’est-ce qui est saint?</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are the branches.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lo son las ramas.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branches le sont aussi.</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οἱ κλάδοι.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12:5, we are many and are one body in Christ. What else are we?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12:5, somos muchos y somos un cuerpo en Cristo. ¿Qué más somos?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12:5, nous sommes plusieurs et formons un seul corps en Christ. Que sommes-nous d'autre?</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individually members of one another.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todos miembros los unos de los otros.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nous sommes tous membres les uns des autres.</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δὲ καθ’ εἷς ἀλλήλων μέλη.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14:22, a person is happy if he does not do what?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14:22, ¿una persona es feliz si no hace qué?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14:22, une personne est heureuse si elle ne fait pas quoi?</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does not condemn himself in what he approves.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se condena a sí mismo en lo que aprueba.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ne se condamne pas lui-même dans ce qu'il approuve!</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μὴ κρίνων ἑαυτὸν ἐν ᾧ δοκιμάζει·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 whose example are we following when we please our neighbor instead of ourself?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 ¿qué ejemplo seguimos cuando agradamos a nuestro prójimo en lugar de a nosotros mismos?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15:3, quel exemple suivons-nous lorsque nous plaisons à notre prochain plutôt qu’à nous-mêmes?</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even Christ did not please Himself;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ni aun Cristo se agradó a sí mismo;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Christ ne s'est point complu en lui-même,</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γὰρ ὁ Χριστὸς οὐχ ἑαυτῷ ἤρεσεν·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12:5, what are we in addition to being many and being individually members of one another?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12:5, ¿qué somos además de ser muchos y de ser individualmente miembros unos de otros?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12:5, que sommes-nous en plus d’être nombreux et d’être individuellement membres les uns des autres?</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one body in Christ,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somos un cuerpo en Cristo,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formons un seul corps en Christ,</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ἓν σῶμά ἐσμεν ἐν Χριστῷ,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15:30, Paul begged that they strive together with him in prayers to whom and for whom?  (2 points).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15:30, Pablo les rogó que lucharan junto con él en oraciones ¿a quién y por quién? (2 puntos).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15:30, Paul a supplié qu’ils luttent avec lui dans des prières envers qui et pour qui? (2 points).</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God for me,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mí a Dios,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adressant à Dieu des prières en ma faveur,</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ὑπὲρ ἐμοῦ πρὸς τὸν θεόν,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12:18, under what condition, should we live peaceably with all men as much as depends on us.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12:18, ¿bajo qué condiciones debemos vivir en paz con todos los hombres en la medida en que dependa de nosotros?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12:18, dans quelles conditions devrions-nous vivre en paix avec tous les hommes, dans la mesure où cela dépend de nous.</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it is possible,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es posible,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est possible,</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δυνατόν,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12:6, if the gift given to us is prophecy, what should we do?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12:6, si el don que se nos ha dado es profecía, ¿qué debemos hacer?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12:6, si le don qui nous est offert est une prophétie, que devons-nous faire?</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us prophesy in proportion to our faith;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conforme a la medida de la fe;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l'analogie de la foi;</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ἀναλογίαν τῆς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11:29, what two things are irrevocable?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11:29, ¿qué dos cosas son irrevocables?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11:29, quelles sont les deux choses qui sont irrévocables?</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16:17, Paul urged the brethren in Rome to avoid people cause divisions and offenses contrary to what?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16:17, Pablo instó a los hermanos en Roma a evitar que la gente causara divisiones y ofensas ¿contrario a qué?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16:17, Paul a exhorté les frères de Rome à éviter que les gens ne provoquent des divisions et des offenses contrairement à quoi?</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contrary to the doctrine which you learned,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contra de la doctrina que vosotros habéis aprendido.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préjudice de l'enseignement que vous avez reçu.</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παρὰ τὴν διδαχὴν ἣν ὑμεῖς ἐμάθετε ποιοῦντας,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who is telling us to not think more highly of ourselves than we ought to think? Be specific.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¿quién nos dice que no pensemos más de nosotros mismos de lo que deberíamos pensar? Se específico.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12:3, qui nous dit de ne pas avoir une plus haute opinion de nous-mêmes que nous ne le devrions? Être spécifique.</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say,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Digo, pues,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dis</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Λέγω γὰρ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 what can we do with perfect will of God if we are transformed?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 ¿qué podemos hacer con la perfecta voluntad de Dios si somos transformados?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12:2, que pouvons-nous faire avec la volonté parfaite de Dieu si nous sommes transformés?</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may prove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comprobéis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vous discerniez</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δοκιμάζειν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14:4, according to whom does a servant stand or fall?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14:4, ¿según quién está en pie o cae un siervo?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14:4, selon qui un serviteur se tient-il ou tombe-t-il?</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his own master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su propio Señor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cela regarde son maître.</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ἰδίῳ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who should use the gift of teaching?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12:7, ¿quién debe usar el don de enseñar?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12:7, qui devrait utiliser le don d’enseigner?</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teaches,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enseña,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enseigne s'attache</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ὁ διδάσκων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gifts and the calling of God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dones y el llamamiento de Dios.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pas de ses dons et de son appel.</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γὰρ τὰ χαρίσματα καὶ ἡ κλῆσις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16:4, for whom did Priscilla and Aquila risk their own necks?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16:4, ¿por quién arriesgaron su propio cuello Priscila y Aquila?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16:4, pour qui Priscille et Aquilas ont-ils risqué leur vie?</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my life,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mí,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sauver ma vie;</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οἵτινες ὑπὲρ τῆς ψυχῆς μου τὸν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16:23 who was the treasurer of the city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16:23 quién era el tesorero de la ciudad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16:23, qui était le trésorier de la ville</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Erastus,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Erasto,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Éraste,</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Ἔραστος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11:25, for how long will partial blindness happen to Israel?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11:25, ¿por cuánto tiempo le ocurrirá a Israel la ceguera parcial?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11:25, pendant combien de temps Israël sera-t-il partiellement aveugle?</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until the fullness of the Gentiles has come in.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durará hasta que haya entrado la plenitud de los gentiles.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ce que la totalité des païens soit entrée.</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ἄχρι οὗ τὸ πλήρωμα τῶν ἐθνῶν εἰσέλθῃ,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14:16, what should we not let be spoken of as evil?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14:16, ¿de qué no debemos permitir que se hable de malo?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14:16, de quoi ne devrions-nous pas laisser parler de mal?</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your good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vuestro bien,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votre privilège</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11:8, what statement introduces the quote saying that God has given them a spirit of stupor?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11:8, ¿qué declaración introduce la cita que dice que Dios les ha dado un espíritu de estupor?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11:8, quelle déclaration introduit la citation disant que Dieu leur a donné un esprit de stupeur?</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Just as it is written: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11:4, how many people had not served Baal?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11:4, ¿cuántas personas no habían servido a Baal?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11:4, combien de personnes n’avaient pas servi Baal?</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16:21, what words does Paul use to describe Lucius, Jason, and Sosipater?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16:21, ¿qué palabras usa Pablo para describir a Lucio, Jasón y Sosípater?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16:21, quels mots Paul utilise-t-il pour décrire Lucius, Jason et Sosipater?</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countrymen,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mis parientes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mes parents.</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συγγενεῖς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13:7, to whom should customs be paid?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13:7, ¿a quién se le debe pagar la aduana?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13:7, à qui les douanes doivent-elles être payées?</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customs to whom customs,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impuesto, impuesto;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tribut à qui vous devez le tribut,</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τὸ τέλος τὸ τέλος,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16:18, the people who cause divisions and offenses contrary to the doctrine do not serve whom?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16:18 las personas que causan divisiones y ofensas contrarias a la doctrina ¿no sirven a quién?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16:18, les gens qui provoquent des divisions et des offenses contraires à la doctrine ne servent pas qui?</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our Lord Jesus Christ,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nuestro Señor Jesucristo,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Christ notre Seigneur,</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γὰρ τοιοῦτοι τῷ κυρίῳ ἡμῶν Χριστῷ οὐ δουλεύουσιν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 in what manner did Paul want the saints at Rome to receive Phoebe in the Lord?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 ¿de qué manera quería Pablo que los santos de Roma recibieran a Febe en el Señor?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 de quelle manière Paul voulait-il que les saints de Rome reçoivent Phoebé dans le Seigneur?</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a manner worthy of the saints,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 digno de los santos,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d'une manière digne des saints,</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ἀξίως τῶν ἁγίων,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16:25, God is able to establish you according to three things.  What are the first two things?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16:25, Dios puede establecerte según tres cosas. ¿Cuáles son las dos primeras cosas?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16:25, Dieu peut vous établir selon trois choses. Quelles sont les deux premières choses?</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my gospel and the preaching of Jesus Christ,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mi evangelio y la predicación de Jesucristo,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mon Évangile et la prédication de Jésus Christ,</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reserved for Myself seven thousand men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he reservado siete mil hombres,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me suis réservé sept mille hommes,</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Κατέλιπον ἐμαυτῷ ἑπτακισχιλίους ἄνδρας,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 what can we do to enable us to prove God's perfect will?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 ¿qué podemos hacer para poder probar la perfecta voluntad de Dios?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12:2, que pouvons-nous faire pour nous permettre de prouver la volonté parfaite de Dieu?</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be transformed by the renewing of your mind,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transformaos por medio de la renovación de vuestro entendimiento,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soyez transformés par le renouvellement de l'intelligence,</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μεταμορφοῦσθε τῇ ἀνακαινώσει τοῦ νοός,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16:23, what words does Paul use to describe Quartus?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16:23, ¿qué palabras usa Pablo para describir a Cuarto?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16:23, quels mots Paul utilise-t-il pour décrire Quartus?</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brother.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hermano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que le frère</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ἀδελφός.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11:8, what did God give those who are not the elect in addition to ears that they should not hear?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11:8, ¿qué les dio Dios a los que no son los elegidos además de oídos para que no oigan?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11:8, qu’est-ce que Dieu a donné à ceux qui ne sont pas élus, en plus des oreilles pour qu’ils n’entendent pas?</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Eyes that they should not see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ojos que no vean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yeux pour ne point voir,</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ὀφθαλμοὺς τοῦ μὴ βλέπειν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11:14, what statement shows that Paul is eager to find any way to save some of his fellow countrymen?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11:14, ¿qué declaración muestra que Pablo está ansioso por encontrar alguna manera de salvar a algunos de sus compatriotas?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11:14, quelle déclaration montre que Paul est désireux de trouver un moyen de sauver certains de ses compatriotes?</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by any means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si en alguna manera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s'il est possible,</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πως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15:15, what does Paul call the readers of his letter when telling them that he has written more boldly on some points?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15:15, ¿cómo llama Pablo a los lectores de su carta cuando les dice que ha escrito con más osadía en algunos puntos?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Nevertheless, brethren,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os he escrito, hermanos,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16:5, which church did Paul ask to be greeted?  Be specific.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16:5, ¿a qué iglesia pidió Pablo que lo saludaran? Se específico.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16:5, quelle église Paul a-t-il demandé à être accueilli? Être spécifique.</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15:24, what reason did Paul give for wanting to stop in Rome on his way to Spain in addition to receiving their help in getting to Spain?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15:24, ¿qué razón dio Pablo para querer detenerse en Roma en su camino a España además de recibir su ayuda para llegar a España?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15:24, quelle raison Paul a-t-il donnée pour vouloir s’arrêter à Rome sur son chemin vers l’Espagne en plus de recevoir leur aide pour se rendre en Espagne?</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hope to see you on my journey,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espero veros al pasar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partie mon désir de me trouver chez vous.</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ἐλπίζω γὰρ διαπορευόμενος θεάσασθαι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12:13, what should we do in addition to being given to hospitality?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12:13, ¿qué debemos hacer además de ser dados a la hospitalidad?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12:13, que devrions-nous faire en plus de recevoir l’hospitalité?</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distributing to the needs of the saints,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Compartid las necesidades de los santos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Pourvoyez aux besoins des saints.</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ταῖς χρείαις τῶν ἁγίων κοινωνοῦντες,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11:16, if the firstfuit is holy, what else is holy?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11:16, si las primicias son santas, ¿qué más es santa?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11:16, si les prémices sont saintes, qu’est-ce qui est saint?</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lump is also holy;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lo es la masa restante;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masse l'est aussi;</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φύραμα·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15:19, what two types of things had Paul done by the power of the Spirit of God?  (2 points)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15:19, ¿qué dos tipos de cosas había hecho Pablo por el poder del Espíritu de Dios? (2 puntos)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15:19, quels sont les deux types de choses que Paul a fait par la puissance de l’Esprit de Dieu? (2 points)</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mighty signs and wonders,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potencia de señales y prodigios,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puissance des miracles et des prodiges,</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δυνάμει σημείων καὶ τεράτων,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15:23, what did Paul say he didn't have any more where he was?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15:23, ¿qué dijo Pablo que ya no tenía donde estaba?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15:23, qu’est-ce que Paul a dit qu’il n’avait plus là où il était?</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no longer having a place in these parts,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ahora, no teniendo más campo en estas regiones,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maintenant, n'ayant plus rien qui me retienne dans ces contrées,</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νυνὶ δὲ μηκέτι τόπον ἔχων ἐν τοῖς κλίμασι τούτοις,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is in their house.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se reúne en su casa.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dans leur maison.</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τὴν κατ’ οἶκον αὐτῶν ἐκκλησίαν.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11:33, what is past finding out?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11:33, ¿qué es lo que no se puede descubrir?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11:33, qu’est-ce qui est impossible à découvrir?</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His ways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sus caminos!,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ses voies</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αἱ ὁδοὶ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13:11, it is high time to do what?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13:11, ¿ya es hora de hacer qué?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13:11, il est grand temps de faire quoi?</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now it is high time to awake out of sleep;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 ya hora de levantarnos del sueño,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l'heure de vous réveiller enfin du sommeil,</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ὥρα ἤδη ὑμᾶς ἐξ ὕπνου ἐγερθῆναι,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15:16, what did Paul want to be acceptable, sanctified by the Holy Spirit?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15:16, ¿qué quería Pablo que fuera aceptable, santificado por el Espíritu Santo?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15:16, qu’est-ce que Paul voulait être acceptable, sanctifié par le Saint-Esprit?</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offering of the Gentiles might be acceptable,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los gentiles le sean como ofrenda agradable,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les païens lui soient une offrande agréable,</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γένηται ἡ προσφορὰ τῶν ἐθνῶν εὐπρόσδεκτος,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13:4, how should you feel toward the authority over you if you do evil?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13:4, ¿cómo deberías sentirte hacia la autoridad que está sobre ti si haces el mal?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13:4, que devriez-vous ressentir à l’égard de l’autorité qui vous entoure si vous faites le mal?</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afraid;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teme,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crains;</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φοβοῦ·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14:14, what is unclean of itself? Be specific.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14:14, ¿qué es inmundo en sí mismo? Se específico.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14:14, qu’est-ce qui est impur en soi? Être spécifique.</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