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specific sin is mentioned as an example of the behavior you teach others not to do, yet you do yourself?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pecado específico se menciona como ejemplo del comportamiento que enseñas a otros a no hacer, pero que tú mismo cometes?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 péché spécifique est mentionné comme exemple du comportement que vous enseignez aux autres à ne pas adopter, alors que vous le faites vous-même?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perhaps for a good man someone would even dare to die.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pudiera ser que alguien tuviera el valor de morir por el bueno.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peut-être mourrait-il pour un homme de bien.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γὰρ τοῦ ἀγαθοῦ τάχα τις καὶ τολμᾷ ἀποθανεῖν·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Roamns 7:9, what happend to the author or Romans when the commandment came?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¿qué pasó con el autor o con Romanos cuando llegó el mandamiento?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Roamns 7:9, qu’est-il arrivé à l’auteur ou aux Romains lorsque le commandement est venu?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 revived and I died.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revivió y yo morí.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péché reprit vie, et moi je mourus.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ἁμαρτία ἀνέζησεν,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to whom does David consider blessed?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¿a quién considera David bienaventurado?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qui David considère-t-il comme bienheureux?</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God imputes righteousness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atribuye justicia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Dieu impute la justice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ὁ θεὸς λογίζεται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commit adultery?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¿adulteras?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l'adultère!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μοιχεύεις;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question does Paul ask a person who preaches that a man should not steal?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pregunta le hace Pablo a una persona que predica que el hombre no debe robar?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quelle question Paul pose-t-il à une personne qui prêche qu’il ne faut pas voler?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steal?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¿robas?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dérobes!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κλέπτεις;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when were the people who were then believers in Rome free in regard to righteousness?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¿cuándo fueron libres en cuanto a justicia las personas que entonces eran creyentes en Roma?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quand les gens qui croyaient alors à Rome étaient-ils libres en ce qui concerne la justice?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you were slaves of sin,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erais esclavos del pecado,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vous étiez esclaves du péché,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δοῦλοι ἦτε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who can be considered as if he were circumcised if he keeps the righteous requirements of the law?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¿a quién se le puede considerar circuncidado si guarda los justos requisitos de la ley?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2:26, qui peut être considéré comme circoncis s’il observe les justes exigences de la loi?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an uncircumcised man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si el incircunciso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l'incirconcis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ἡ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whom does Paul mention will experience tribulation and anguish first, followed by others?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¿a quiénes menciona Pablo que experimentarán tribulación y angustia primero, seguidos por otros?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qui, mentionné par Paul, connaîtra d’abord la tribulation et l’angoisse, suivi par d’autres?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Jew first and also of the Greek;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el judío en primer lugar, y también sobre el griego;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Juif premièrement, puis sur le Grec!</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πρῶτον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having been reconciled, we shall be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una vez reconciliados, ¿qué seremos?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une fois réconciliés, que serons-nous?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by His life.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seremos salvos por su vida.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 par sa vie.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 ἐν τῇ ζωῇ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we should present our members as instruments of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¿debemos presentar a nuestros miembros como instrumentos de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devons-nous présenter nos membres comme des instruments de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righteousness to God.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justicia.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offrez à Dieu vos membres,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To whom does Paul say believers in Rome are called?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¿a quién dice Pablo que son llamados los creyentes en Roma?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à qui Paul dit-il que les croyants de Rome sont appelés?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Jesus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Jesucristo.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words describe that a man who judges another will not escape judgment himself?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palabras describen que un hombre que juzga a otro no escapará él mismo del juicio?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 Selon Romains 2:1, quels mots décrivent le fait qu’un homme qui juge un autre n’échappera pas lui-même au jugement?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are inexcusable, O man,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eres inexcusable, hombre,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es donc inexcusable;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ἀναπολόγητος εἶ,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seeks after God.  What else does no one do?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busca a Dios. ¿Qué más hace nadie?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cherche Dieu. Qu'est-ce qu'on ne fait pas d'autre?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understands;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entienda,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n'est intelligent,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συνίων,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who should be thanked that you became slaves of righteousness?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quién se le debe agradecer que se hayan convertido en esclavos de la justicia?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qui devrait être remercié d’être devenus esclaves de la justice?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be thanked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a Dios que,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 de ce que,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how does Paul emphasize the truthfulness of God in contrast to the untruthfulness of man?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¿cómo enfatiza Pablo la veracidad de Dios en contraste con la falsedad del hombre?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comment Paul met-il l’accent sur la véracité de Dieu par opposition au mensonge de l’homme?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Indeed, let God be true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Antes bien, sea Dios veraz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Que Dieu, au contraire, soit reconnu pour vrai,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γινέσθω δὲ ὁ θεὸς ἀληθής,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is judged by the uncircumcised if he fulfills the law?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es juzgado por el incircunciso si cumple la ley?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est jugé par l’incirconcis s’il accomplit la loi?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you who,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condenará a ti,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condamnera-t-il pas,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σὲ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how is God's mercy received by believers?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¿cómo reciben los creyentes la misericordia de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qui a reçu la propitiation par son sang?</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ἐν τῷ αὐτοῦ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that he is a guide to the blind also does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está convencida de que es guía de ciegos, ¿qué hace también?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celui qui se flatte d’être un guide pour les aveugles, que fait-il aussi?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light to those who are in darkness,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luz de los que están en tinieblas,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lumière de ceux qui sont dans les ténèbres,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φῶς τῶν ἐν σκότει,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for whom is the gospel the power of God?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¿para quiénes es el evangelio poder de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pour qui l’Évangile est-il la puissance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everyone who believes,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aquel que cree,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quiconque croit,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a woman is released from the law of her husband if what happens?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sucede la mujer queda libre de la ley de su marido?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une femme est libérée de la loi de son mari si que se passe-t-il?</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husband dies,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marido muere,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speaking as a man, what did Paul say some people might conclude since our unrighteousness demonstrates the righteousness of God?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hablando como hombre, ¿qué dijo Pablo que algunas personas podrían concluir, ya que nuestra injusticia demuestra la justicia de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parlant en tant qu’homme, selon Paul, que pourraient conclure certaines personnes puisque notre injustice démontre la justice de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Is God unjust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diremos? ¿Será injusto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Dieu est-il injuste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ἐροῦμεν; μὴ ἄδικος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he does not find?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dice Pablo acerca de su capacidad para determinar cómo hacer lo bueno?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que Paul dit ne pas trouver?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how to perform what is good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el hacerlo.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κατεργάζεσθαι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what in addition to walking in the steps of Abraham's faith?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para personas que, además de caminar en los pasos de la fe de Abraham, ¿qué son?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gens qui sont quoi en plus de marcher sur les traces de la foi d'Abraham?</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not only are of the circumcision,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no solamente son de la circuncisión,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sont pas seulement circoncis,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οὐκ ἐκ περιτομῆς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revealed from heaven against all ungodliness and unrighteousness of men?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se revela desde el cielo contra toda impiedad e injusticia de los hombres?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qu’est-ce qui est révélé du ciel contre toute impiété et toute injustice des hommes?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wrath of God is revealed from heaven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ira de Dios se revela desde el cielo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colère de Dieu se révèle du ciel</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Ἀποκαλύπτεται γὰρ ὀργὴ θεοῦ ἀπ’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if we died with Christ, what do we believe that we shall also do?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si morimos con Cristo, ¿qué creemos que también haremos?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6:8, si nous sommes morts avec Christ, que croyons-nous que nous ferons aussi?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believe that we shall also live with Him,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creemos que también viviremos con él,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croyons que nous vivrons aussi avec lui,</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πιστεύομεν ὅτι καὶ συζήσομεν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do the people know that practice the listed bad behaviors in addition to knowing that those who practice such things are deserving of death?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saben las personas que practican los malos comportamientos enumerados además de saber que quienes practican tales cosas merecen la muerte?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que savent les gens qui pratiquent les mauvais comportements énumérés, en plus de savoir que ceux qui pratiquent de telles choses méritent la mort?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knowing the righteous judgment of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Esos, aunque conocen el juicio de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 qu'ils connaissent le jugement de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τὸ δικαίωμα τοῦ θεοῦ ἐπιγνόντες,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what did Paul hope to gain by visiting the Romans?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¿qué esperaba ganar Pablo al visitar a los romanos?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qu’espérait Paul gagner en visitant les Romains?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that I may be encouraged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ser mutuamente confortados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plutôt, afin que nous soyons encouragés ensemble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ἐστιν συμπαρακληθῆναι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on what do you rest if you bear the name "Jew" and rely on the law and boast in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¿en qué descansas si llevas el nombre de "judío" y te apoyas en la ley y te jactas en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sur quoi vous reposez-vous si vous portez le nom de « Juif », si vous vous appuyez sur la loi et si vous vous glorifiez en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how does Paul respond to the question of whether Jews are better than he and his followers?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¿cómo responde Pablo a la pregunta de si los judíos son mejores que él y sus seguidores?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comment Paul répond-il à la question de savoir si les Juifs sont meilleurs que lui et ses disciples?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at all.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Nullement.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rest on the law,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apoyas en la Ley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reposes sur la loi,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ἐπαναπαύῃ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does the apostle Paul ask if a person thinks they will do, regarding the judgment of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pregunta el apóstol Pablo si una persona cree que hará, respecto al juicio de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que demande l’apôtre Paul si une personne pense qu’elle fera, concernant le jugement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will escape the judgment of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¿piensas que escaparás del juicio de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tu échapperas au jugement de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σὺ ἐκφεύξῃ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I should present what for righteousness to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debo presentar para justicia ante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que dois-je présenter à Dieu comme justice?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members as instruments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vuestros miembros a Dios como instrumentos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de justice.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circumcised but also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de las personas que están circuncidadas, pero ¿también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personnes circoncis mais aussi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who also walk in the steps of the faith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siguen las pisadas de la fe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qui marchent sur les traces de la foi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τοῖς στοιχοῦσιν τοῖς ἴχνεσιν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specifically blasphemed among the Gentiles because of the Jews?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es específicamente blasfemado entre los gentiles a causa de los judíos?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qu’est-ce qui est spécifiquement blasphémé parmi les Gentils à cause des Juifs?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name of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como está escrito: «El nombre de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nom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ὄνομα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did the free gift result in?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la dádiva?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à quoi a abouti le don gratuit?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justification.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justificación.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devient justification après plusieurs offenses.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ability was Abraham fully convinced God had?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habilidad estaba Abraham plenamente convencido de que Dios tenía?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quelle capacité Abraham était-il pleinement convaincu que Dieu possédait?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also able to perform.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era también poderoso para hacer todo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peut aussi l'accomplir.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δυνατός ἐστιν καὶ ποιῆσαι.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because of our offenses?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debido a nuestras ofensas?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à cause de nos offenses?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delivered up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fue entregado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a été livré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παρεδόθη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deserve death, not only do the same but also do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mismo sino también hacen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LSG, ceux qui pratiquent de telles choses méritent la mort, non seulement font-ils de même, mais aussi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approve of those who practice them.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se complacen con los que las practican.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approuvent ceux qui les font.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συνευδοκοῦσιν τοῖς πράσσουσιν.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how are God's invisible attributes, namely His eternal power and Godhead, understood by people?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¿cómo entienden las personas los atributos invisibles de Dios, es decir, su poder eterno y su divinidad?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comment les attributs invisibles de Dieu, à savoir sa puissance éternelle et sa divinité, sont-ils compris par les gens?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understood by the things that are made,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puede discernir por medio de las cosas hechas.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on les considère dans ses ouvrages.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ποιήμασιν νοούμενα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who are people slaves to obey? Be specific?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¿quiénes son personas esclavas a las que obedecer? ¿Ser específico?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6:16, à qui les gens sont-ils esclaves? Soyez précis?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to whom you present yourselves slaves to obey,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si os sometéis a alguien como esclavos para obedecerlo,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qu'en vous livrant à quelqu'un comme esclaves pour lui obéir,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 ᾧ παριστάνετε ἑαυτοὺς δούλους εἰς ὑπακοήν,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cambió la gente la gloria del Dios incorruptible?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en quoi les gens ont-ils changé la gloire du Dieu incorruptible?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an image made like corruptible man—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imágenes de hombres corruptibles,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images représentant l'homme corruptible,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ὁμοιώματι εἰκόνος φθαρτοῦ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commandment is holy and just and good. What else is holy?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el mandamiento es santo, justo y bueno. ¿Qué más es santo?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le commandement est saint, juste et bon. Qu'est-ce qui est sacré d'autre?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is the outcome for those who do not glorify God and professed to be wise?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¿cuál es el resultado para aquellos que no glorifican a Dios y profesan ser sabios?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quel est le résultat pour ceux qui ne glorifient pas Dieu et prétendent être sages?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became fools,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hicieron necios,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devenus fous;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ἐμωράνθησαν,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condition is given for the uncircumcised man to judge the circumcised who, with the written code and circumcision, is a transgressor of the law?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¿qué condición se da para que el incircunciso juzgue al circuncidado que, con el código escrito y la circuncisión, es transgresor de la ley?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quelle condition est posée pour que l’incirconcis juge le circoncis qui, avec le code écrit et la circoncision, est un transgresseur de la loi?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fulfills the law,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guarda perfectamente la Ley,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accomplit la loi,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νόμον τελοῦσα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did Paul want to impart to the Romans so that they would be established?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quería impartir Pablo a los romanos para que fueran establecidos?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qu’est-ce que Paul voulait transmettre aux Romains pour qu’ils soient établis?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impart to you some spiritual gift,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comunicaros algún don espiritual,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communiquer quelque don spirituel,</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 μεταδῶ χάρισμα ὑμῖν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Paul asks if the Lord will show grace to only one of two categories of people. What words does he use to ask this question?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Pablo pregunta si el Señor mostrará gracia a sólo una de dos categorías de personas. ¿Qué palabras usa para hacer esta pregunta?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Paul demande si le Seigneur fera preuve de grâce à une seule des deux catégories de personnes. Quels mots dois-je utiliser pour poser cette question?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this blessedness then come upon the circumcised only,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pues, esta bienaventuranza solamente para los de la circuncisión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bonheur n'est-il que pour les circoncis,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μακαρισμὸς οὖν οὗτος ἐπὶ τὴν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the law is holy,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la Ley a la verdad es santa,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donc est sainte,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μὲν νόμος ἅγιος,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of obedience, what will that lead to?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 la obediencia, ¿a qué les conducirá eso?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de l’obéissance, à quoi cela mènera-t-il?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of obedience leading to righteousness?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sea de la obediencia para justicia?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de l'obéissance qui conduit à la justice?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ὑπακοῆς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did Paul declare about those who slanderously report that he and his group say, "Let us do evil that good may come"?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declaró Pablo acerca de los que calumniosamente informan que él y su grupo dicen: "Hagamos mal para que venga bien"?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qu’a déclaré Paul à propos de ceux qui ont rapporté de manière calomnieuse que lui et son groupe avaient dit : « Faisons le mal pour que le bien arrive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condemnation is just.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algunos, cuya condenación es justa,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de ces gens est juste.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κρίμα ἔνδικόν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took occasion by the commandment to kill the author of Romans?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¿a qué se debió el mandamiento de matar al autor de Romanos?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motivé le commandement de tuer l’auteur de Romains?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pecado,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righteousness will be imputed to those who believe in Him wo did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la justicia será imputada a aquellos que creen en Él. ¿Hizo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la justice sera imputée à ceux qui croient en Lui. Qu'a fait?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raised up Jesus our Lord from the dead,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de los muertos a Jesús, Señor nuestro,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des morts Jésus notre Seigneur,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ἐγείραντα Ἰησοῦν τὸν κύριον ἡμῶν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ask so that he can be free from his body of death?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¿qué pide Pablo para poder ser libre de su cuerpo de muerte?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que demande Paul pour pouvoir être libéré de son corps de mort?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deliver me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me librará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 délivrera</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με ῥύσεται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when Paul speaks about the blessedness of faith being accounted for righteousness, he poses a question asking if this blessedness is upon the circumcised only or upon whom else?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cuando Pablo habla de que la bienaventuranza de la fe es contada por justicia, plantea una pregunta: ¿esta bienaventuranza es sólo para los circuncidados o para quién más?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lorsque Paul parle de la bénédiction de la foi qui est imputée à justice, il pose la question suivante : si cette bénédiction appartient uniquement aux circoncis ou à qui d’autre?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who have sinned and fall short of the glory of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¿quiénes han pecado y están destituidos de la gloria de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Selon Romains 3:23, qui ont péché et sont privés de la gloire de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have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ont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complete the following quote from this verse: "They have all turned aside; They have together become unprofitable; __ __ __ __ __ __ __ __ __."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completa la siguiente cita de este versículo: "Todos se desviaron, a una se hicieron inútiles; __ __ __ __ __ __ __ __ __ __ __".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3:11-12, complétez la citation suivante de ce verset : « Nul n'est intelligent, Nul ne cherche Dieu; Tous sont égarés, tous sont pervertis; __ __ __ __ __ __ __ __ __ __ __ __.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does good, no, not one.”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haga lo bueno, no hay ni siquiera uno.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 qui fasse le bien, Pas même un seul;</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ποιῶν χρηστότητα, οὐκ ἔστιν ἕως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when are the treasures of wrath being stored up by those with a stubborn and unrepentant heart?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¿cuándo acumulan los tesoros de la ira los que tienen un corazón obstinado e impenitente?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quand les trésors de la colère sont-ils amassés par ceux au cœur obstiné et impénitent?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wrath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día de la ira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jour de la colère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knowing His will and testing the things that differ, what are the believers instructed to approve?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al conocer Su voluntad y probar las cosas que difieren, ¿qué se les instruye a los creyentes a aprobar?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étant instruits par la loi, que devrions-nous apprécier?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approve the things that are excellent,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apruebas lo mejor;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apprécies la différence des choses,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δοκιμάζεις τὰ διαφέροντα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upon the uncircumcised also?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también para los de la incircuncisión?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est-il également pour les incirconcis?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ἐπὶ τὴν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5:4, when we have tribulation that produces perseverance, what comes next? (2 points)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5:4, cuando tenemos tribulación que produce perseverancia, ¿qué viene después? (2 puntos)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5:4, lorsque nous avons des tribulations qui produisent la persévérance, que se passe-t-il ensuite ? (2 points)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perseverance, character; and character, hope.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paciencia, prueba; y la prueba, esperanza;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persévérance la victoire dans l'épreuve, et cette victoire l'espérance.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ὑπομονὴ δοκιμήν, ἡ δὲ δοκιμὴ ἐλπίδα.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are those who by patient continuance in doing good seeking for?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¿qué buscan los que perseveran en hacer el bien?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que recherchent ceux qui, en persévérant patiemment, font le bien?</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seek for glory, honor, and immortality;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buscan gloria, honra e inmortalidad;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cherchent l'honneur, la gloire et l'immortalité;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δόξαν καὶ τιμὴν καὶ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in whose sight is no flesh justified by the deeds of the law?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¿a ojos de quién ninguna carne es justificada por las obras de la ley?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aux yeux de qui aucune chair n’est-elle justifiée par les œuvres de la loi?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sight,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él,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lui</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Is the law sin?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¿Es la ley pecado?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7:7, la loi est-elle un péché?</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for whom might someone dare to die?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¿por quién podría alguien atreverse a morir?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pour qui quelqu’un oserait-il mourir?</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