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does the author of Romans say he would not have know unless the law had said that we should not covet?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dice el autor de Romanos que no habría sabido a menos que la ley hubiera dicho que no debemos codiciar?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qu’est-ce que l’auteur de Romains dit qu’il n’aurait pas su si la loi n’avait pas dit que nous ne devons pas convoiter?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then, having now been justified by His blood,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mucha más razón, habiendo sido ya justificados en su sangre,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plus forte raison donc, maintenant que nous sommes justifiés par son sang,</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οὖν μᾶλλον δικαιωθέντες νῦν ἐν τῷ αἵματι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if you are called a Jew and rest on the law, in what are you likely to boast?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si eres llamado judío y te apoyas en la ley, ¿de qué es probable que te jactes?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si vous êtes appelé Juif et que vous vous appuyez sur la loi, de quoi êtes-vous susceptible de vous vanter?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your boast in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 glorías en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glorifies de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καυχᾶσαι ἐν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did the author of Romans come to know covetousness?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llegó el autor de Romanos a conocer la codicia?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l’auteur de Romains a-t-il connu la convoitise?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law had said, “You shall not covet.”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Ley no dijera: «No codiciarás».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loi n'eût dit: Tu ne convoiteras point.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ᾔδειν εἰ μὴ ὁ νόμος ἔλεγεν·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how does Paul begin his question when addressing the person who judges those practicing such things and doing the same?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comment Paul commence-t-il sa question en s’adressant à la personne qui juge ceux qui pratiquent de telles choses et font de même?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you think this, O man,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penses-tu, ô homme,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λογίζῃ δὲ τοῦτο, ὦ ἄνθρωπε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the Spirit Himself. What is the other witness?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el Espíritu mismo. ¿Cuál es el otro testigo?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l’Esprit lui-même. Quel est l'autre témoin?</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would not have known covetousness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conocería la codicia,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n'aurais pas connu la convoitise,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τήν τε γὰρ ἐπιθυμίαν οὐκ</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our spirit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espíritu,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notre esprit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if he fulfills the law, will judge the circumcised person who, although having the letter of the law and circumcision, is a lawbreaker?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si cumple la ley, juzgará al circuncidado que, aunque tiene la letra de la ley y la circuncisión, es transgresor de la ley?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s’il accomplit la loi, jugera le circoncis qui, bien qu’ayant la lettre de la loi et de la circoncision, est un transgresseur de la loi?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not the physically uncircumcised,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físicamente es incircunciso,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L'incirconcis de nature,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κρινεῖ ἡ ἐκ φύσεως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why should the body of sin be done away with?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¿por qué se debe eliminar el cuerpo del pecado?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6:6, pourquoi le corps du péché devrait-il être supprimé?</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no longer be slaves of sin.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no sirvamos más al pecado,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nous ne soyons plus esclaves du péché;</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μηκέτι δουλεύειν ἡμᾶς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what should we do if we are married to the risen Christ?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¿qué debemos hacer si estamos casados con el Cristo resucitado?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que devons-nous faire si nous sommes mariés au Christ ressuscité?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righteousness of God is revealed from what to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¿la justicia de Dios se revela de qué y para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la justice de Dieu est révélée de quoi à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should bear fruit to God.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llevemos fruto para Dios.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portions des fruits pour Dieu.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καρποφορήσωμεν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as many of us as were baptized into Christ Jesus were also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¿todos los que fuimos bautizados en Cristo Jesús también lo fuimos?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6:3, tous ceux d’entre nous qui ont été baptisés en Jésus-Christ étaient aussi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baptized into His death?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sido bautizados en su muerte?,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sa mort que nous avons été baptisés?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τὸν θάνατον αὐτοῦ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said he was sold under sin. What does he say that he is?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dijo que fue vendido al pecado. ¿Qué dice que es?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a été vendu au péché. Que dit-il qu'il est?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am carnal,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soy carnal,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moi, je suis charnel,</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ἐγὼ δὲ σάρκινός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of what is righteousness that it might be according to grace?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¿de qué es la justicia para que sea según la gracia?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4:16, qu’est-ce que la justice pour qu’elle soit selon la grâce?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it is of faith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la promesa es fe,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les héritiers le sont par la foi,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which Gentiles might do the things in the law by nature?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¿cuáles gentiles podrían hacer las cosas de la ley por naturaleza?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quels Gentils pourraient faire naturellement les choses de la loi?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have the law,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tienen la Ley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la loi,</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νόμον ἔχοντα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how does Paul describe the next progression of the thoughts of those who knew God but did not glorify Him as God nor were thankful?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¿cómo describe Pablo la siguiente progresión de los pensamientos de aquellos que conocían a Dios pero no lo glorificaron como Dios ni fueron agradecidos?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comment Paul décrit-il la prochaine progression des pensées de ceux qui connaissaient Dieu mais ne l’ont pas glorifié comme Dieu et n’étaient pas reconnaissants?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faith to faith;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fe y para fe,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et pour la foi,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 εἰς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became futile in their thoughts,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se envanecieron en sus razonamientos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se sont égarés dans leurs pensées,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ἐματαιώθησαν ἐν τοῖς διαλογισμοῖς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does Paul say about his ability to determine how to perform what is good?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 dit Paul à propos de sa capacité à déterminer comment accomplir ce qui est bon?</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find.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le pouvoir de faire le bien.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God gives glory, honor, and peace to every man who does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¿Dios da gloria, honra y paz a todo hombre que hace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Dieu donne gloire, honneur et paix à tout homme qui fait quoi?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what is good,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lo bueno: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quiconque fait le bien,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ἐργαζομένῳ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we were buried with Jesus through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¿fuimos sepultados con Jesús mediante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par quoi avons-nous été enterrés avec Jésus?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baptism into death,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muerte por el bautismo,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baptême en sa mort,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βαπτίσματος εἰς τὸν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of faith?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la fe?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fondée sur la foi?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we obtain what by the law?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¿qué obtenemos por medio de la ley?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qu’est-ce que la loi nous apporte, qui n’a rien à voir avec le fait d’être justifié par les actes de la loi?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knowledge of sin.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conocimiento del pecado.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vient la connaissance du péché.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ἐπίγνωσις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what happened to us who were God's enemies through the death of His Son?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¿qué nos pasó a nosotros que éramos enemigos de Dios por la muerte de Su Hijo?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5:10, qu'est-il arrivé à nous qui étions les ennemis de Dieu à cause de la mort de son Fils?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reconciled to God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reconciliados con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été réconciliés avec Dieu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κατηλλάγημεν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whose flesh does Paul know nothing good dwells?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carne sabe Pablo que no habita nada bueno?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la chair de qui Paul sait-il que rien de bon n’habite?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that in me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sé que en mí,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might be according to grace,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por gracia,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ce soit par grâce,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are you, O man, described as doing while judging those who practice such things?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se dice que haces tú, oh hombre, al juzgar a los que practican tales cosas?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2:3, que fais-tu, ô homme, en train de juger ceux qui pratiquent de telles choses?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doing the same,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haces lo mismo,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les fais,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ποιῶν αὐτά,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what have we now received through our Lord Jesus Christ?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¿qué hemos recibido ahora por medio de nuestro Señor Jesucristo?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qu’avons-nous maintenant reçu par notre Seigneur Jésus-Christ?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we have now received the reconciliation.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hemos recibido ahora la reconciliación.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maintenant nous avons obtenu la réconciliation.</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νῦν τὴν καταλλαγὴν ἐλάβομεν.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question does Paul ask to introduce the argument about the unbelief of some affecting God's faithfulness?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hace Pablo para introducir el argumento acerca de que la incredulidad de algunos afecta la fidelidad de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Paul pose-t-il pour introduire l'argument sur l'incrédulité de certains qui affecte la fidélité de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if some did not believe?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si algunos de ellos han sido incrédulos?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Eh quoi! si quelques-uns n'ont pas cru,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εἰ ἠπίστησάν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to whom will righteousness be imputed?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¿a quién se le imputará justicia?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4:24, à qui la justice sera-t-elle imputée?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what do Gentiles, who do not have the law, sometimes do by nature?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¿qué hacen a veces por naturaleza los gentiles, que no tienen la ley?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2:14, que font parfois par nature les Gentils, qui n’ont pas la loi?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nature do the things in the law,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hacen por naturaleza lo que es de la Ley,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font naturellement ce que prescrit la loi,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φύσει τὰ τοῦ νόμου ποιῶσιν,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How often does Paul say he makes mention of the Romans in his prayers?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¿con qué frecuencia Pablo dice que menciona a los romanos en sus oraciones?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1:9, à quelle fréquence Paul dit-il qu'il fait mention des Romains dans ses prières?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without ceasing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sin cesar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fais sans cesse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ἀδιαλείπτως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believe in Him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a los que creemos en aquel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croyons en celui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πιστεύουσιν ἐπὶ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understands.  What else does no one do?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entiende. ¿Qué más hace nadie?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comprend. Qu'est-ce qu'on ne fait pas d'autre?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seeks after God.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busque a Dios.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 cherche Dieu;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ἐκζητῶν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which specific accusation does Paul rhetorically ask the one who abhors idols?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acusación específica le hace Pablo retóricamente al que aborrece los ídolos?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quelle accusation spécifique Paul adresse-t-il rhétoriquement à celui qui a horreur des idoles?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rob temples?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¿cometes sacrilegio?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des sacrilèges!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ἱεροσυλεῖς;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what actions in his own life does Paul describe as evidence that he agrees with the lat that it is good?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¿qué acciones en su propia vida describe Pablo como evidencia de que está de acuerdo con este último en que es bueno?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7:16, quelles actions dans sa propre vie Paul décrit-il comme preuve qu’il est d’accord avec le fait que c’est bon?</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I do what I will not to do,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que no quiero, esto hago,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je fais ce que je ne veux pas,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who is being addressed as being without excuse?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¿a quién se refiere como alguien sin excusa?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à qui s’adresse-t-on pour dire qu’il est inexcusable?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you are who judge,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juzgas, quienquiera que seas,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qui que tu sois,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πᾶς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Through whom did God promise the Holy Scriptures in the New Testament?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¿A través de quién prometió Dios las Sagradas Escrituras en el Nuevo Testamento?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par qui Dieu a-t-il promis les Saintes Écritures dans le Nouveau Testament?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be judged by the law?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¿quiénes serán juzgados por la ley?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sera jugé par la loi?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prophets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sus profetas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ses prophètes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τῶν προφητῶν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can we know what sin is?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podemos saber qué es el pecado?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pouvons-nous savoir ce qu’est le péché?</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not have known sin except through the law.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conocí el pecado sino por la Ley;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n'ai connu le péché que par la loi.</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ἁμαρτίαν οὐκ ἔγνων εἰ μὴ διὰ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many as have sinned in the law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los que bajo la Ley han pecado,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ceux qui ont péché avec la loi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ὅσοι ἐν νόμῳ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no longer has dominion over Christ?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es lo que ya no tiene dominio sobre Cristo?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qu’est-ce qui n’a plus de domination sur Christ?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no longer has dominion over Him.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no se enseñorea más de él.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n'a plus de pouvoir sur lui.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θάνατος αὐτοῦ οὐκέτι κυριεύει·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do we know is according to truth against those who practice such things?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¿qué sabemos que es conforme a la verdad contra los que practican tales cosas?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 savons-nous qui est conforme à la vérité contre ceux qui pratiquent de telles choses?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judgment of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juicio de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jugement de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will be justified?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 será justificado?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2:13, qui sera justifié?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doers of the law will be justified;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los que obedecen la Ley serán justificados.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sont ceux qui la mettent en pratique qui seront justifiés.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οἱ ποιηταὶ νόμου δικαιωθήσονται.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a reason is given why some people might think that we should sin.  What reason is presented?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se da una razón por la cual algunas personas podrían pensar que debemos pecar. ¿Qué motivo se presenta?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une raison est donnée pour laquelle certaines personnes pourraient penser que nous devrions pécher. Quelle raison est présentée?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are not under law but under grace?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estamos bajo la Ley, sino bajo la gracia?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nous sommes, non sous la loi, mais sous la grâce?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ἐσμὲν ὑπὸ νόμον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through whom does Paul see deliverance from his body of death?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¿a través de quién ve Pablo la liberación de su cuerpo de muerte?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7:25, par qui Paul voit-il la délivrance de son corps de mort?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our Lord!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Jesucristo Señor nuestro!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 notre Seigneur!...</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those who have sinned without the law will perish in what manner?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¿de qué manera perecerán los que sin la ley han pecado?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2:12, ceux qui ont péché sans la loi périront de quelle manière?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perish without law,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la Ley también perecerán;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périront aussi sans la loi,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ἀνόμως καὶ ἀπολοῦνται·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4:7, How does David describe a person whose sins are covered?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4:7, ¿cómo describe David a una persona cuyos pecados están cubiertos?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4:7, comment David décrit-il une personne dont les péchés sont couverts?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are those whose lawless deeds are forgiven,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«Bienaventurados aquellos cuyas iniquidades son perdonadas,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ceux dont les iniquités sont pardonnées,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Μακάριοι ὧν ἀφέθησαν αἱ ἀνομίαι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present themselves as slaves of righteousness for holiness just as they did what? (3 points)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se presenten como esclavos de la justicia para la santidad tal como lo hicieron ¿qué? (3 puntos)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il est demandé aux croyants de Rome de se présenter comme des esclaves de la justice pour la sainteté, tout comme ils l’ont fait. (3points)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just as you presented your members as slaves of uncleanness, and of lawlessness leading to more lawlessness,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para iniquidad presentasteis vuestros miembros para servir a la impureza y a la iniquidad,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donc que vous avez livré vos membres comme esclaves à l'impureté et à l'iniquité, pour arriver à l'iniquité,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παρεστήσατε τὰ μέλη ὑμῶν δοῦλα τῇ ἀκαθαρσίᾳ καὶ τῇ ἀνομίᾳ εἰς τὴν ἀνομίαν,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are the wages not considered when one works?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no se consideran los salarios cuando uno trabaja?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4:4, comment le salaire n’est-il pas pris en compte lorsqu’on travaille?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wages are not counted as grace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le cuenta el salario como un regalo,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est imputé, non comme une grâce,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μισθὸς οὐ λογίζεται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what is the primary reason mentioned for the advantage of the Jew, or what was chiefly entrusted to them?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¿cuál es la razón principal mencionada para el beneficio de los judíos, o qué se les confió principalmente a ellos?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 quelle est la principale raison mentionnée pour l’avantage des Juifs, ou qu’est-ce qui leur a été principalement confié?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Chiefly because to them were committed the oracles of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Primero, ciertamente, porque les ha sido confiada la palabra de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d'abord en ce que les oracles de Dieu leur ont été confiés.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γὰρ ὅτι ἐπιστεύθησαν τὰ λόγια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3:18, what is specifically lacking before the eyes of those being described in this verse?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3:18, ¿qué es lo que específicamente falta ante los ojos de quienes se describen en este versículo?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3:18, qu’est-ce qui manque spécifiquement aux yeux de ceux qui sont décrits dans ce verset?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fear of God before their eyes.”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temor de Dios delante de sus ojos.»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de Dieu n'est pas devant leurs yeux.</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φόβος θεοῦ ἀπέναντι τῶν ὀφθαλμῶν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why did sin produce death in the author of Romans through what is good?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¿por qué el pecado produjo muerte en el autor de Romanos a través del bien?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pourquoi le péché a-t-il produit la mort chez l’auteur de Romains à cause du bien?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sin through the commandment might become exceedingly sinful.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pecado, por medio del mandamiento, llegara a ser extremadamente pecaminoso.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 commandement, il devînt condamnable au plus haut point.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καθ’ ὑπερβολὴν ἁμαρτωλὸς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does the speaker rhetorically ask about being judged as a sinner despite the truth of God increasing through his lie to His glory?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pregunta retóricamente el orador acerca de ser juzgado como pecador a pesar de que la verdad de Dios aumenta a través de su mentira para Su gloria?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 demande rhétoriquement l’orateur au sujet d’être jugé comme pécheur malgré la vérité selon laquelle Dieu augmente à travers son mensonge pour sa gloire?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also still judged as a sinner?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aún soy juzgado como pecador?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suis-je moi-même encore jugé comme pécheur?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ἔτι κἀγὼ ὡς ἁμαρτωλὸς κρίνομαι,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how does salvation compare to sin?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se compara la salvación con el pecado?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comment le salut se compare-t-il au péché?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is not like the offense.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no fue como la transgresión,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n'en est pas du don gratuit comme de l'offense;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οὐχ ὡς τὸ παράπτωμα, οὕτως καὶ τὸ χάρισμα·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 were in the flesh what aroused the sinful passions?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cuando estábamos en la carne, ¿qué despertaba las pasiones pecaminosas?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7:5, lorsque nous étions dans la chair, qu’est-ce qui a suscité les passions pécheresses?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why did the law enter?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¿por qué entró la ley?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pourquoi la loi est-elle entrée?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offense might abound.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pecado abundara;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l'offense abondât,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πλεονάσῃ τὸ παράπτωμα·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uncircumcised?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comment Dieu justifie-t-il les incirconcis?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medio de la fe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 foi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idea did Paul propose that lead some to say that God is unjust?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idea propuso Pablo que llevó a algunos a decir que Dios es injusto?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quelle idée Pau a-t-il proposée pour amener certains à dire que Dieu est injuste?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our unrighteousness demonstrates the righteousness of God,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nuestra injusticia hace resaltar la justicia de Dios,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notre injustice établit la justice de Dieu,</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ἀδικία ἡμῶν θεοῦ δικαιοσύνην συνίστησιν,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do to demonstrate His righteousness through faith?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hizo Dios para demostrar Su justicia mediante la fe?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qu’a fait Dieu pour démontrer sa justice par la foi?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God set forth as a propitiation by His blood,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προέθετο ὁ θεὸς ἱλαστήριον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were aroused by the law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estimuladas por la Ley,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provoquées par la loi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is excluded by the law of faith?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¿qué queda excluido de la ley de la fe?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qu’est-ce qui est exclu par la loi de la foi?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boasting then?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pues, está la jactancia?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donc est le sujet de se glorifier?</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οὖν ἡ καύχησις;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took the opportunity by the commandment to produce all manner of evil desire?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mandamiento para producir toda clase de malos deseos?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qui a profité du commandement pour produire toutes sortes de mauvais désirs?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pecado,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péché,</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ἀφορμὴν δὲ λαβοῦσα ἡ ἁμαρτία διὰ τῆς ἐντολῆς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who does by nature the things contained in the law, although not having the law?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¿quién hace por naturaleza lo que está contenido en la ley, aunque no tenga la ley?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qui fait par nature les choses contenues dans la loi, bien qu’il n’ait pas la loi?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Gentiles,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los gentiles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les païens,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what was written not only for Abraham's sake but also for us about his righteous?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¿qué fue escrito no sólo por amor a Abraham sino también por nosotros acerca de sus justos?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qu’est-ce qui a été écrit non seulement pour l’amour d’Abraham mais aussi pour nous au sujet de sa justice?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was imputed to him,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que le fue contada,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est écrit que cela lui fut imputé;</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ἐλογίσθη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what does Christ do for us at the right had of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¿qué hace Cristo por nosotros a la derecha de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que fait Christ pour nous à la droite de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makes intercession for us.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también intercede por nosotros.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intercède pour nous!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ἐντυγχάνει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how does it describe the Gentiles who do by nature the things contained in the law even though they do not have the law?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¿cómo describe a los gentiles que hacen por naturaleza las cosas contenidas en la ley aunque no tienen la ley?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comment décrit-il les Gentils qui font par nature les choses contenues dans la loi même s’ils n’ont pas la loi?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law to themselves,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ley para sí mismos,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loi pour eux-mêmes;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ἑαυτοῖς εἰσιν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a question is asked about the results the believers in Rome had for the sins they used to commit. What word is used to describe these results?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se hace una pregunta sobre los resultados que tuvieron los creyentes en Roma por los pecados que solían cometer. ¿Qué palabra se utiliza para describir estos resultados?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6:21, une question est posée sur les résultats que les croyants de Rome ont eu pour les péchés qu’ils commettaient. Quel mot est utilisé pour décrire ces résultats?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fruit did you have then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fruto teníais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Quels fruits portiez-vous alors?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τίνα οὖν καρπὸν εἴχετε τότε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is doing in him the things he doesn't want to do?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que hace en él las cosas que no quiere hacer?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7:20, selon Paul, qu’est-ce qui fait en lui les choses qu’il ne veut pas faire?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sin that dwells in me.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pecado que está en mí.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péché qui habite en moi.</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οἰκοῦσα ἐν ἐμοὶ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is the law of sin that is bringing him into captivity?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está la ley del pecado que lo está llevando cautivo?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est la loi du péché qui l’emmène en captivité?</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my members.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mis miembros.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mes membres.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ὄντι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is said to be profitable if one keeps the law?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se dice que es provechoso si uno guarda la ley?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est utile si l’on observe la loi?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circumcision is indeed profitable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en verdad, aprovecha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est utile,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Περιτομὴ μὲν γὰρ ὠφελεῖ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happens when you let sin rein in your mortal body?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sucede cuando dejas que el pecado controle tu cuerpo mortal?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que se passe-t-il lorsque vous laissez le péché maîtriser votre corps mortel?</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obey it in its lusts.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lo obedezcáis en sus apetitos;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n'obéissez pas à ses convoitises.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ὑπακούειν ταῖς ἐπιθυμίαις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what are persons who rest on the law and make their boast in God specifically recognized as at the beginning of the verse?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¿qué son las personas que descansan en la ley y se jactan en Dios específicamente reconocidas al comienzo del versículo?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que sont les personnes qui s’appuient sur la loi et se glorifient en Dieu spécifiquement reconnues comme au début du verset?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you are called a Jew,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te llamas judío,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donnes le nom de Juif,</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σὺ Ἰουδαῖος ἐπονομάζῃ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why can we be confident we shall be saved from wrath through Him?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¿por qué podemos estar seguros de que por medio de Él seremos salvos de la ira?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5:9, pourquoi pouvons-nous être sûrs que nous serons sauvés de la colère par Lui?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