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why did Paul expect his readers to be familiar with the saying thet God may be justified in His words?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¿por qué Pablo esperaba que sus lectores estuvieran familiarizados con el dicho de que Dios puede ser justificado en sus palabras?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pourquoi Paul s’attendait-il à ce que ses lecteurs connaissent le dicton selon lequel Dieu peut être justifié dans ses paroles?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life that He lives, He lives to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vive, para Dios vive.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revenu à la vie, et c'est pour Dieu qu'il vit.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δὲ ζῇ, ζῇ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To whom did Paul write, "So, as much as is in me, I am ready to preach the gospel"?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¿a quién escribió Pablo: "Así que, en cuanto a mí, pronto estoy a anunciaros el evangelio"?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à qui Paul a-t-il écrit : « Ainsi j'ai un vif désir de vous annoncer aussi l'Évangile,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you who are in Rome also.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vosotros que estáis en Roma.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qui êtes à Rome.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πρόθυμον καὶ ὑμῖν 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action performed by the law and the prophets concerning the righteousness of God apart from the law?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la acción realizada por la ley y los profetas respecto a la justicia de Dios fuera de la ley?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quelle est l’action accomplie par la loi et les prophètes concernant la justice de Dieu en dehors de la loi?</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witnessed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testificada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laquelle rendent témoignage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μαρτυρουμένη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7:8, what did sin take the opportunity by the commandment to produce?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7:8, ¿qué aprovechó el pecado para producir la oportunidad del mandamiento?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7:8, qu’est-ce que le péché a profité du commandement pour produire?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produced in me all manner of evil desire.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toda codicia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sortes de convoitises;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κατειργάσατο ἐν ἐμοὶ πᾶσαν ἐπιθυμίαν,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gift of God is eternal life?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el don de Dios es vida eterna?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don de Dieu est la vie éternelle?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wages of sin is death,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paga del pecado es muerte,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salaire du péché, c'est la mort;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ὀψώνια τῆς ἁμαρτίας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by the one man's offense what did death do?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hizo la muerte por la ofensa de un solo hombre?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à cause de la offense d’un seul homme, qu’a fait la mort?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death reigned through the one,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transgresión de uno solo reinó la muerte,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l'offense d'un seul la mort a régné par lui seul,</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ὁ θάνατος ἐβασίλευσεν διὰ τοῦ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5:21, as sin reigned in death, what might reign?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5:21, si el pecado reinó en muerte, ¿qué podría reinar?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5:21, comme le péché régnait dans la mort, qu’est-ce qui pourrait régner?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grace might reign through righteousness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la gracia reinará por la justicia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grâce régnât par la justice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χάρις βασιλεύσῃ διὰ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is a matter of the heart, by the Spirit, and not in what?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es cuestión del corazón, por el Espíritu, ¿y no en qué?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est une affaire de cœur, par l’Esprit, et pas en quoi?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the letter;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según la letra.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γράμματι,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what happened to Christ that signifies that we also should walk in newness of life?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¿qué le sucedió a Cristo que significa que nosotros también debemos andar en novedad de vida?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qu’est-il arrivé à Christ qui signifie que nous devons aussi marcher en nouveauté de vie?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just as Christ was raised from the dead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como Cristo resucitó de los muertos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comme Christ est ressuscité des morts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ὥσπερ ἠγέρθη Χριστὸς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what did God do concerning the gospel of God through His prophets in the Holy Scriptures?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¿qué hizo Dios con respecto al evangelio de Dios a través de Sus profetas en las Sagradas Escrituras?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qu’a fait Dieu concernant l’Évangile de Dieu à travers ses prophètes dans les Saintes Écritures?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promised before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él había prometido antes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avait été promis auparavant de la part de Dieu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προεπηγγείλατο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To whom was the gospel message to be proclaimed?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¿A quién se debía proclamar el mensaje del evangelio?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à qui le message de l’Évangile devait-il être proclamé?</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all nations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todas las naciones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païens,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πᾶσιν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to whom can we be married since we have become dead to the law through the body of Christ?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quién podemos casarnos ya que hemos muerto a la ley por el cuerpo de Cristo?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qui pouvons-nous nous marier puisque nous sommes morts à la loi par le corps du Christ?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who was raised from the dead,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resucitó de entre los muertos,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celui qui est ressuscité des morts,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ἐκ νεκρῶν ἐγερθέντι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faith being made void?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se anula la fe?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l’annulation de la foi?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promise made of no effect,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anulada la promesa.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promesse est anéantie,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κατήργηται ἡ ἐπαγγελία·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does God grant to those who by patient continuance in doing good seek for glory, honor, and immortality?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NVI, ¿qué concede Dios a quienes, perseverando en hacer el bien, buscan gloria, honra e inmortalidad?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2:7, qu’est-ce que Dieu accorde à ceux qui, en persévérant patiemment dans le bien, recherchent la gloire, l’honneur et l’immortalité?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how did Abraham respond to the promise of God regarding his doubt or faith?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¿cómo respondió Abraham a la promesa de Dios con respecto a su duda o fe?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4:20, comment Abraham a-t-il répondu à la promesse de Dieu concernant son doute ou sa foi?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eternal life to those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vida eterna a los que,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réservant la vie éternelle à ceux qui,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ζητοῦσιν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who has been freed from sin?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¿quién ha sido liberado del pecado?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6:7, qui a été libéré du péché?</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has died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ha muerto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est mort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ἀποθανὼν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Why does the scripture say that people are without excuse for not knowing God's invisible attributes?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¿por qué las Escrituras dicen que las personas no tienen excusa para no conocer los atributos invisibles de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pourquoi l'Écriture dit-elle que les gens n'ont aucune excuse pour ne pas connaître les attributs invisibles de Dieu?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shown it to them.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se lo manifestó: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leur ayant fait connaître.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αὐτοῖς ἐφανέρωσεν.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did God do in the lusts of their hearts to those who exchanged the truth of God for the lie and worshiped and served the creature rather than the Creator?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hizo Dios en las concupiscencias de sus corazones, hacia los que cambiaron la verdad de Dios por la mentira, honrando y dando culto a las criaturas antes que al Creador?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Qu'a fait Dieu selon les convoitises de leurs cœurs à ceux qui ont échangé la vérité de Dieu contre le mensonge, et qui ont adoré et servi la créature au lieu du Créateur?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God also gave them up to uncleanness,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también los entregó Dios a la inmundicia,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l'impureté,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παρέδωκεν αὐτοὺς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action does the speaker rhetorically suggest could enhance God's truthfulness to His own glory?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acción sugiere retóricamente el orador que podría realzar la veracidad de Dios para Su propia gloria?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3:7, quelle action l’orateur suggère-t-il rhétoriquement pourrait renforcer la véracité de Dieu pour sa propre gloire?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did not waver at the promise of God through unbelief,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dudó, por incredulidad, de la promesa de Dios,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douta point, par incrédulité, au sujet de la promesse de Dieu;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δὲ τὴν ἐπαγγελίαν τοῦ θεοῦ οὐ διεκρίθη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my lie to His glory,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mi mentira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par mon mensonge,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did sin do that it might appear sin?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hizo el pecado para parecer pecado?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qu’a fait le péché pour qu’il apparaisse comme un péché?</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producing death in me through what is good,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la muerte por medio de lo que es bueno,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me donnant la mort par ce qui est bon,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ἀγαθοῦ μοι κατεργαζομένη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express his desire to be encouraged by the mutual faith of whom?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expresa su deseo de ser animado por la fe mutua de quién?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exprime son désir d’être encouragé par la foi mutuelle de qui?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you and me.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es común a vosotros y a mí.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est commune, à vous et à moi.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τε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do with the riches of His glory on the vessels of mercy?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hubiera querido hacer Dios con las riquezas de su gloria en los vasos de misericordia?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vouloir faire Dieu des richesses de sa gloire sur les vases de miséricorde?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might make known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para hacer notorias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s'il a voulu faire connaître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ἵνα γνωρίσῃ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against whom is the wrath of God revealed from heaven for their ungodliness and unrighteousness?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quién se revela la ira de Dios desde el cielo por su impiedad e injusticia?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contre qui la colère de Dieu est-elle révélée du ciel à cause de son impiété et de son injustice?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2:19, a person who is confident he is a light to those who are in darkness also confident about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2:19, una persona que confía en que es luz para los que están en tinieblas también confía en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2:19, une personne qui est sûre d’être une lumière pour ceux qui sont dans les ténèbres, est-elle également sûre de quoi?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yourself are a guide to the blind,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eres guía de ciegos,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conducteur des aveugles,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τε σεαυτὸν ὁδηγὸν εἶναι τυφλῶν,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does the verse say will make your circumcision become uncircumcision?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dice el versículo que hará que tu circuncisión se convierta en incircuncisión?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selon le verset, fera de votre circoncision une incirconcision?</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are a breaker of the law,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eres transgresor de la Ley,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transgresses la loi,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παραβάτης νόμου 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how is the knowledge of sin obtained?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¿cómo se obtiene el conocimiento del pecado?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 recevons-nous par la loi?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the law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por medio de la Ley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par la loi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suppress the truth in unrighteousness,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detienen con injusticia la verdad,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retiennent injustement la vérité captive,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τὴν ἀλήθειαν ἐν ἀδικίᾳ κατεχόντων,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whom is Adam a type of? Be specific.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¿de quién es tipo Adán? Sea específico.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de qui Adam est-il un type ? Soyez précis.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type of Him who was to come.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figura del que había de venir.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est la figure de celui qui devait venir.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τύπος τοῦ μέλλοντος.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7:25, Paul describes two parts of himself and what they each serve, with the mind he serves the law of God.  What is the other part? (2 points)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7:25, Pablo describe dos partes de sí mismo y a qué sirve cada una, con la mente que sirve a la ley de Dios. ¿Cuál es la otra parte? (2 puntos)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7:25, Paul décrit deux parties de lui-même et ce à quoi chacune sert, avec l’esprit qu’il sert la loi de Dieu. Quelle est l’autre partie? (2 points)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flesh the law of sin.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carne, a la ley del pecado.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suis par la chair esclave de la loi du péché.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δὲ σαρκὶ νόμῳ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according to grace?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según la gracia?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selon la grâce?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 promise might be sure to all the seed,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sea firme para toda su descendencia,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promesse soit assurée à toute la postérité,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βεβαίαν τὴν ἐπαγγελίαν παντὶ τῷ σπέρματι,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the things he wants to do?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las cosas que quiere hacer?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à propos des choses qu’il veut faire?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do not practice;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hago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fais point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according to what was Jesus Christ declare to be the Son of God?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¿según qué fue declarado Jesucristo Hijo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selon quoi Jésus-Christ a-t-il été déclaré Fils de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whom does Paul affirm God is the God of, in addition to the Jews?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¿de quién afirma Pablo que Dios es Dios, además de los judíos?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3:29, de qui Paul affirme-t-il que Dieu est le Dieu, en plus des Juifs?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Spirit of holiness,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Espíritu de santidad,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 de sainteté,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πνεῦμα ἁγιωσύνης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is carnal, but what is spiritual?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es carnal, pero ¿qué es espiritual?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est charnel, mais qu’est-ce qui est spirituel?</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law is spiritual,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la Ley es espiritual;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 que la loi est spirituelle;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ὁ νόμος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what were aroused by the law?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¿qué fueron suscitados por la ley?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qu’est-ce qui a été suscité par la loi?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sinful passions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pasiones pecaminosas,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passions des péchés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παθήματα τῶν ἁμαρτιῶν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of the Gentiles also,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Ciertamente, también de los gentiles,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il l'est aussi des païens,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whom did Abraham receive the sign of circumcision, a seal of the righteousness of the faith which he had while still uncircumcised?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¿para quién recibió Abraham la señal de la circuncisión, un sello de la justicia de la fe que tenía cuando aún era incircunciso?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pour qui Abraham a-t-il reçu le signe de la circoncision, signe de la justice de la foi qu’il avait alors qu’il n’était pas encore circoncis?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the father of all those who believe,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 padre de todos los creyentes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le père de tous les incirconcis qui croient,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πατέρα πάντων τῶν πιστευόντων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those who walk in the steps of the faith he had during what part of his life?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padre de los que caminan en los pasos de la fe que tuvo durante qué parte de su vida?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ceux qui ont marché sur les traces de la foi qu’il avait pendant quelle partie de sa vie?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our father Abraham had while still uncircumcised.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nuestro padre Abraham antes de ser circuncidado.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père Abraham quand il était incirconcis.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πίστεως τοῦ πατρὸς ἡμῶν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believers are justified freely by His grace through the redemption found where?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los creyentes son justificados gratuitamente por Su gracia mediante la redención que se encuentra ¿dónde?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les croyants sont justifiés gratuitement par Sa grâce à travers la rédemption trouvée où?</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Christ Jesus,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Jésus Christ.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with Abraham giving glory to God, what happened to Abraham instead him wavering at the promise of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cuando Abraham dio gloria a Dios, ¿qué le pasó a Abraham en lugar de que dudara de la promesa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4:20, alors qu’Abraham rendait gloire à Dieu, qu’est-il arrivé à Abraham au lieu de saluer la promesse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strengthened in faith,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se fortaleció por la fe,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fut fortifié par la foi,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ἐνεδυναμώθη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present yourselves selves to obey someone, to whom are you slaves to obey?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os presentáis para obedecer a alguien, ¿de quién sois esclavos para obedecer?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vous présentez pour obéir à quelqu’un, de qui êtes-vous esclaves pour obéir?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that one’s slaves whom you obey,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esclavos de aquel a quien obedecéis,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esclaves de celui à qui vous obéissez,</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δοῦλοί ἐστε ᾧ ὑπακούετε,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in addition to the gift of God?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a muchos además de lo dado por Dios?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en plus du don de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 grace of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la grâce de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ἡ χάρις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groans and labors with birth pangs together until now?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gemidos y dolores de parto juntos hasta ahora?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qu’est-ce qui gémit et travaille ensemble jusqu’à présent?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whole creation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toda la creación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jusqu'à ce jour, la création tout entière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πᾶσα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if those who are of the law are heirs, why would the promise be of no effect?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si los que son de la ley son herederos, ¿por qué la promesa quedaría sin efecto?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4:15, si ceux qui sont de la loi sont héritiers, pourquoi la promesse serait-elle sans effet?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law brings about wrath;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produce ira;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loi produit la colère,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ὀργὴν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desired to be with the Romans so he could be encouraged with whom by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deseaba estar con los romanos para poder ser animado ¿con quién y por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désirait être avec les Romains afin d’être encouragé par quoi et avec qui?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together with you by the mutual faith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 par la foi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διὰ τῆς ἐν ἀλλήλοις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dual purpose did God set forth Jesus as a propitiation by His blood, through faith?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doble propósito Dios presentó a Jesús como propiciación por Su sangre, mediante la fe?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double objectif Dieu a-t-il présenté Jésus comme propitiation par son sang, par la foi?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should we not let happen in our mortal body since we should consider ourselves dead to sin and alive to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no debemos permitir que suceda en nuestro cuerpo mortal ya que debemos considerarnos muertos al pecado y vivos para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6:12, que ne devrions-nous pas laisser arriver dans notre corps mortel puisque nous devrions nous considérer morts au péché et vivants pour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sin reign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reine, pues, el pecado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péché ne règne donc point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οὖν βασιλευέτω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why do we know that Christ dies no more?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¿por qué sabemos que Cristo ya no muere?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pourquoi savons-nous que Christ ne meurt plus?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been raised from the dead,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habiendo resucitado de los muertos,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ressuscité des morts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ἐγερθεὶς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what rhetorical question does Paul ask to affirm God's role as the judge of the world?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¿qué pregunta retórica hace Pablo para afirmar el papel de Dios como juez del mundo?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3:6, quelle question rhétorique Paul pose-t-il pour affirmer le rôle de Dieu en tant que juge du monde?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then how will God judge the world?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¿cómo juzgaría Dios al mundo?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comment Dieu jugerait-il le monde?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πῶς κρινεῖ ὁ θεὸς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was Abraham not?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era Abraham?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n’était pas?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being weak in faith,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fe no se debilitó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sans faiblir dans la foi,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ἀσθενήσας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just and the justifier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él sea el justo y el que justifica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être juste tout en justifiant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δίκαιον καὶ δικαιοῦντα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the Bible say is equivalent to the summary of God's expectations described in Deuteronomy 30:12-16, "loving the Lord thy God, walking in his ways, and keeping his commandments and his statutes and his judgments,"?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lo que dice la Biblia equivale al resumen de las expectativas de Dios descritas en Deuteronomio 30:12-16, "amar al Señor tu Dios, andar en sus caminos, y guardar sus mandamientos, sus estatutos y sus juicios"?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10:8, ce que dit la Bible équivaut au résumé des attentes de Dieu décrites dans Deutéronome 30:12-16, « aimer l'Éternel, ton Dieu, marcher dans ses voies, et garder ses commandements, ses statuts et ses ordonnances. jugements"?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the word of faith which we preach):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Ésta es la palabra de fe que predicamos: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c'est la parole de la foi, que nous prêchons.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τὸ ῥῆμα τῆς πίστεως ὃ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6:18, when the believers in Rome became slaves of righteousness, what were they set free from?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6:18, cuando los creyentes en Roma se convirtieron en esclavos de la justicia, ¿de qué fueron liberados?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6:18, lorsque les croyants de Rome sont devenus esclaves de la justice, de quoi ont-ils été libérés?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been set free from sin,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libertados del pecado,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Ayant été affranchis du péché,</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ἐλευθερωθέντες δὲ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makes a Jew a real Jew?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¿qué hace que un judío sea un verdadero judío?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qu’est-ce qui fait qu’un Juif est un vrai Juif?</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evil he doesn't want to do?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mal que no quiere hacer?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mal qu’il ne veut pas faire?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practice.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hago.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ne veux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4:13, the promise that Abraham would be the heir of the world was through what?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4:13, ¿a través de qué se hizo la promesa de que Abraham sería heredero del mundo?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4:13, par quoi s’est faite la promesse qu’Abraham serait l’héritier du monde?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 righteousness of faith.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la justicia de la fe,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la justice de la foi.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διὰ δικαιοσύνης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bondservant of Jesus Christ,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siervo de Jesucristo,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serviteur de Jésus Christ,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did a good thing become death to the author of Romans?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¿algo bueno llegó a ser muerte para el autor de Romanos?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une bonne chose est-elle devenue la mort pour l’auteur de Romains?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is a Jew who is one inwardly;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es judío el que lo es en lo interior,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Juif, c'est celui qui l'est intérieurement;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ἐν τῷ κρυπτῷ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what should we not do for unrighteousness to sin?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no debemos hacer para que la injusticia peque?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que ne devrions-nous pas faire si l’injustice conduit au péché?</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present your members as instruments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presentéis vuestros miembros al pecado como instrumentos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d'iniquité;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παριστάνετε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to whom should we present ourselves?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¿a quién debemos presentarnos?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6:13, à qui devons-nous nous présenter?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present yourselves to God as being alive from the dead,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presentaos vosotros mismos a Dios como vivos de entre los muertos,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donnez-vous vous-mêmes à Dieu, comme étant vivants de morts que vous étiez,</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παραστήσατε ἑαυτοὺς τῷ θεῷ ὡσεὶ ἐκ νεκρῶν ζῶντας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who writes about righteousness which is of the law?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¿quién escribe acerca de la justicia que es por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qui écrit sur la justice qui vient de la loi?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Moses writes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Moisés escribe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Moïse définit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Μωϋσῆς γὰρ γράφει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9:4, to whom pertain the adoption, the glory, the covenants etc?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9:4 ¿a quiénes pertenecen la adopción, la gloria, los pactos etc?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9:4, à qui appartiennent l’adoption, la gloire, les alliances, etc.?</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resulted in condemnation?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resultó en la condenación?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qu’est-ce qui a entraîné la condamnation?</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judgment which came from one offense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ciertamente, el juicio vino a causa de un solo pecado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après une seule offense que le jugement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κρίμα ἐξ ἑνὸς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an instructor of the foolish, who else do those who know God's law teach?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instructor de los necios, ¿a quién más enseñan los que conocen la ley de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instructeur pour les insensés, qui d’autre ceux qui connaissent la loi de Dieu enseignent-ils?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teacher of babes,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 de niños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maître des ignorants,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διδάσκαλον νηπίων,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the free gift coming to all men?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¿cuál fue el resultado del don gratuito que recibió todos los hombres?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la suite de l’acte juste d’un seul homme?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justification of life.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justificación que produce vida.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δικαίωσιν ζωῆς·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Israelites,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israelitas,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Israélites,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Ἰσραηλῖται,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the Apostle Paul say that people did not like to do, resulting in God giving them over to a debased mind?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dijo el apóstol Pablo que a la gente no le gustaba hacer, lo que resultó en que Dios los entregara a una mente degradada?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qu’est-ce que l’apôtre Paul a dit que les gens n’aimaient pas faire, ce qui a amené Dieu à les livrer à un esprit dégradé?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retain God in their knowledge,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tener en cuenta a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connaître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θεὸν ἔχειν ἐν ἐπιγνώσει,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those who suppress the truth did not glorify God even though what was true?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quienes suprimen la verdad no glorifican a Dios aunque ¿qué es verdad?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ceux qui suppriment la vérité n’ont pas glorifié Dieu même si ce qui était vrai?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although they knew God,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habiendo conocido a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ayant connu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γνόντες τὸν θεὸν οὐχ ὡς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how does Paul know that he is no longer the one who is doing the things he doesn't want to do?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¿cómo sabe Pablo que ya no es él quien hace las cosas que no quiere hacer?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comment Paul sait-il qu’il n’est plus celui qui fait les choses qu’il ne veut pas faire?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I do what I will not to do,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hago lo que no quiero,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je fais ce que je ne veux pas,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ὃ οὐ θέλω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for whom does Christ live?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¿para quién vive Cristo?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pour qui Christ vit-il?</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