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what is the wrath of God revealed from heaven against?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¿contra qué se revela la ira de Dios desde el cielo?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contre quoi est la colère de Dieu révélée du ciel?</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evil is present with me,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mal está en mí,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mal est attaché à moi.</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ἐμοὶ τὸ κακὸν παράκειται·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what did the men receive in themselves as a result of their unnatural behavior?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¿qué recibieron los hombres en sí mismos como resultado de su comportamiento antinatural?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1:27, qu’est-ce que les hommes ont reçu en eux-mêmes en raison de leur comportement contre nature?</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penalty of their error which was due.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retribución debida a su extravío.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salaire que méritait leur égarement.</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ἀντιμισθίαν ἣν ἔδει τῆς πλάνης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1:10, what restricted Paul's plans from visiting Rome?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1:10, ¿qué restringió los planes de Pablo de visitar Roma?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1:10, qu’est-ce qui a empêché Paul de visiter Rome?</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at last I may find a way in the will of God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es la voluntad de Dios, tenga al fin un próspero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d'avoir enfin, par sa volonté,</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δεόμενος εἴ πως ἤδη ποτὲ εὐοδωθήσομαι ἐν τῷ θελήματι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1:17, How is it said in scripture that the just shall live?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1:17, ¿Cómo se dice en las Escrituras que el justo vivirá?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1:17, comment est-il dit dans les Écritures que le juste vivra?</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“The just shall live by faith.”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«Mas el justo por la fe vivirá».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Le juste vivra par la foi.</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Ὁ δὲ δίκαιος ἐκ πίστεως ζήσεται.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4:6, what description does David give to the state of the one whom God imputes righteousness apart from works?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4:6, ¿qué descripción da David del estado de aquel a quien Dios imputa justicia sin obras?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4:6, quelle description David donne-t-il de l’état de celui à qui Dieu impute la justice sans les œuvres?</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blessedness of the man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bienaventuranza del hombre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bonheur de l'homme</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μακαρισμὸν τοῦ ἀνθρώπου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10:18 and Psalm 91, how far has the words of God's glory gone?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10:18 y Salmo 91, ¿hasta dónde han llegado las palabras de la gloria de Dios?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10:18 et Psaume 91, jusqu’où sont allées les paroles de la gloire de Dieu?</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against all ungodliness and unrighteousness of men,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contra toda impiedad e injusticia de los hombres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contre toute impiété et toute injustice des hommes</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ἐπὶ πᾶσαν ἀσέβειαν καὶ ἀδικίαν ἀνθρώπων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their words to the ends of the world.”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hasta los fines de la tierra sus palabras.»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leurs paroles jusqu'aux extrémités du monde.</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εἰς τὰ πέρατα τῆς οἰκουμένης τὰ ῥήματα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2:13, in contrast to the doers fo the law, the hearers of the law are not what?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2:13, a diferencia de los hacedores de la ley, ¿qué no son los oidores de la ley?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2:13, contrairement à ceux qui appliquent la loi, ceux qui écoutent la loi ne sont pas quoi?</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just in the sight of God,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justos ante Dios,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sont justes devant Dieu,</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δίκαιοι παρὰ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9:13, and Malachi 1:3 who has God loved?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9:13 y Malaquías 1:3, ¿a quién ha amado Dios?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9:13 et Malachie 1:3, qui Dieu a-t-il aimé?</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“Jacob I have loved,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«A Jacob amé,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aimé Jacob</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Τὸν Ἰακὼβ ἠγάπησα,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2:29, what is the nature of circumcision in the man who is a Jew inwardly, as opposed to the literal physical procedure?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2:29, ¿cuál es la naturaleza de la circuncisión en el hombre que es judío interiormente, en contraposición al procedimiento físico literal?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2:29, quelle est la nature de la circoncision chez l’homme qui est intérieurement juif, par opposition à la procédure physique littérale?</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circumcision is that of the heart,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la circuncisión es la del corazón,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la circoncision, c'est celle du coeur,</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περιτομὴ καρδίας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2:15, where is the work of the law said to be inscribed in the case of the Gentiles who do not have the law?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2:15, ¿dónde se dice que está inscrita la obra de la ley en el caso de los gentiles que no tienen la ley?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2:15, où l’œuvre de la loi est-elle censée être inscrite dans le cas des Gentils qui n’ont pas la loi?</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written in their hearts,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escrita en sus corazones,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écrite dans leurs coeurs,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γραπτὸν ἐν ταῖς καρδίαις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1:9, with what did Paul say he served God?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1:9, ¿en qué dijo Pablo que servía a Dios?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1:9, avec quoi Paul a-t-il dit qu’il servait Dieu?</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8:6, what statement is the opposite of saying that to be spiritually minded is life and peace?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8:6, ¿qué afirmación es lo opuesto a decir que ocuparse del Espíritu es vida y paz?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8:6, quelle affirmation est à l’opposé de dire qu’avoir l’esprit spirituel est la vie et la paix?</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whom I serve with my spirit in the gospel of His Son,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a quien sirvo en mi espíritu anunciando el evangelio de su Hijo,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que je sers en mon esprit dans l'Évangile de son Fils,</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ᾧ λατρεύω ἐν τῷ πνεύματί μου ἐν τῷ εὐαγγελίῳ τοῦ υἱοῦ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8;14, how many people are the sons of God?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8:14 ¿cuántas personas son hijos de Dios?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8:14, combien de personnes sont les fils de Dieu?</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many as are led by the Spirit of God,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que son guiados por el Espíritu de Dios,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tous ceux qui sont conduits par l'Esprit de Dieu</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ὅσοι γὰρ πνεύματι θεοῦ ἄγονται,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5:12, what spread because sin entered the world?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5:12, ¿qué se extendió porque el pecado entró en el mundo?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5:12, qu’est-ce qui s’est propagé parce que le péché est entré dans le monde?</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thus death spread to all men,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la muerte pasó a todos los hombres,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qu'ainsi la mort s'est étendue sur tous les hommes,</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εἰς πάντας ἀνθρώπους ὁ θάνατος διῆλθεν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 through whom do we have peace with God?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 ¿mediante quién tenemos paz con Dios?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 par qui avons-nous la paix avec Dieu?</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our Lord Jesus Christ,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medio de nuestro Señor Jesucristo,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notre Seigneur Jésus Christ,</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10:20, what sentence is quoted that means about the same thing as God was made manifest to those wo did not ask for Me.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10:20, la frase que se cita significa aproximadamente lo mismo que Dios se manifestó a aquellos que no preguntaron por Mí.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10:20, quelle phrase est citée qui signifie à peu près la même chose que Dieu a été manifesté à ceux qui ne m’ont pas demandé.</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was found by those who did not seek Me;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«Fui hallado por los que no me buscaban;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été trouvé par ceux qui ne me cherchaient pas,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Εὑρέθην ἐν τοῖς ἐμὲ μὴ ζητοῦσιν,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1:7, From whom is the grace and peace coming?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1:7, ¿De quién viene la gracia y la paz?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1:7, de qui viennent la grâce et la paix?</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to be carnally minded is death,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ocuparse de la carne es muerte,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l'affection de la chair, c'est la mort,</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φρόνημα τῆς σαρκὸς θάνατος,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God our Father and the Lord Jesus Christ.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Dios nuestro Padre y del Señor Jesucristo.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part de Dieu notre Père et du Seigneur Jésus Christ!</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ἀπὸ θεοῦ πατρὸς ἡμῶν καὶ κυρίου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God gave them up to vile passions. For even their women exchanged the natural use for what?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Dios los entregó a pasiones viles. Porque incluso sus mujeres cambiaron el uso natural ¿por qué?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1:26, Dieu les a livrés à de viles passions. Car même leurs femmes ont échangé l’usage naturel contre quoi?</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is against nature.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las que van contra la naturaleza.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celui qui est contre nature;</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τὴν παρὰ φύσιν,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what is an example of a vile passion that women who accept the lie might exchange for what is against nature?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¿cuál es un ejemplo de una pasión vil que las mujeres que aceptan la mentira podrían cambiar por lo que es contra naturaleza?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1:26, quel est un exemple d’une passion vile que les femmes qui acceptent le mensonge pourraient échanger contre ce qui est contre nature?</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even their women exchanged the natural use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aun sus mujeres cambiaron las relaciones naturales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leurs femmes ont changé l'usage naturel</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αἵ τε γὰρ θήλειαι αὐτῶν μετήλλαξαν τὴν φυσικὴν χρῆσιν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3:24, by what means are we justified freely by His grace?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3:24, ¿por qué medios somos justificados gratuitamente por Su gracia?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3:24, par quels moyens sommes-nous justifiés gratuitement par sa grâce?</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redemption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mediante la redención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 moyen de la rédemption</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ἀπολυτρώσεως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7:11, what gave sin the occasion to deceive the author of Romans?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7:11, ¿qué dio ocasión al pecado para engañar al autor de Romanos?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7:11, qu’est-ce qui a donné au péché l’occasion de tromper l’auteur de Romains?</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taking occasion by the commandment,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aprovechándose del mandamiento,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 commandement,</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ἀφορμὴν λαβοῦσα διὰ τῆς ἐντολῆς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6:17, the believers in Rome obeyed from the heart even though they were what?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6:17, los creyentes en Roma obedecieron de corazón a pesar de que eran ¿qué?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6:17, les croyants de Rome obéissaient avec le cœur même s’ils étaient quoi?</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8:20, why does creation eagerly wait for the revealing of the sons of God?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8:20, ¿por qué la creación espera ansiosamente la revelación de los hijos de Dios?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8:20, pourquoi la création attend-elle avec impatience la révélation des fils de Dieu?</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though you were slaves of sin,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erais esclavos del pecado,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après avoir été esclaves du péché,</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ἦτε δοῦλοι τῆς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6:11, how should be think about our lives since we should consider ourselves to be dead to sin?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6:11, ¿cómo debemos pensar en nuestras vidas si debemos considerarnos muertos al pecado?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6:11, comment devrions-nous penser à notre vie puisque nous devrions nous considérer comme morts au péché?</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alive to God in Christ Jesus our Lord.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vivos para Dios en Cristo Jesús, Señor nuestro.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 vivants pour Dieu en Jésus Christ.</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ζῶντας δὲ τῷ θεῷ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 what is the hypothetical condition mentioned about Abraham's justification that would give him something to boast about?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 ¿cuál es la condición hipotética mencionada acerca de la justificación de Abraham que le daría algo de qué jactarse?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 quelle est la condition hypothétique mentionnée concernant la justification d'Abraham qui lui donnerait de quoi se vanter?</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Abraham was justified by works,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Abraham hubiera sido justificado por las obras,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Abraham a été justifié par les oeuvres,</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Ἀβραὰμ ἐξ ἔργων ἐδικαιώθη,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5:11, through whom do we also rejoice in God?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5:11, ¿mediante quién también nos regocijamos en Dios?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5:11, par qui nous réjouissons-nous aussi en Dieu?</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our Lord Jesus Christ,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Señor nuestro Jesucristo,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notre Seigneur Jésus Christ,</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6:14, sin shall not have dominion over you because you are under what?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6:14, el pecado no tendrá dominio sobre ti porque estás ¿bajo qué?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6:14, le péché ne dominera pas sur vous parce que vous êtes soumis à quoi?</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under grace.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bajo la gracia.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sous la grâce.</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ὑπὸ χάριν.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5:11, what do we also do since we shall be saved by His life?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5:11, ¿qué hacemos también nosotros ya que seremos salvos por Su vida?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5:11, que faisons-nous aussi puisque nous serons sauvés par sa vie?</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creation was subjected to futility,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creación fue sujetada a vanidad,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création a été soumise à la vanité,</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γὰρ ματαιότητι ἡ κτίσις ὑπετάγη,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only that, but we also rejoice in God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sólo esto, sino que también nos gloriamos en Dios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non seulement cela, mais encore nous nous glorifions en Dieu</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δέ, ἀλλὰ καὶ καυχώμενοι ἐν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9:23, what might God have wanted to make known?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9:23, ¿qué podría haber querido Dios dar a conocer?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9:23, qu’est-ce que Dieu aurait pu vouloir faire savoir?</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riches of His glory on the vessels of mercy,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riquezas de su gloria, las mostró para con los vasos de misericordia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richesse de sa gloire envers des vases de miséricorde</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πλοῦτον τῆς δόξης αὐτοῦ ἐπὶ σκεύη ἐλέους,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2:23, what does Paul ask those who make their boast in the law?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2:23, ¿qué les pregunta Pablo a los que se jactan de la ley?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2:23, que demande Paul à ceux qui se vantent de la loi?</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dishonor God through breaking the law?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infracción de la Ley deshonras a Dios?,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déshonores Dieu par la transgression de la loi!</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παραβάσεως τοῦ νόμου τὸν θεὸν ἀτιμάζεις;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3:5, what might some people say that God does that makes him unjust?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3:5, ¿qué podrían decir algunas personas que hace Dios que lo hace injusto?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3:5, que pourraient dire certaines personnes que Dieu le rend injuste?</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inflicts wrath? (I speak as a man.)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dar el castigo? (Hablo como hombre.)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il déchaîne sa colère? (Je parle à la manière des hommes.)</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ἐπιφέρων τὴν ὀργήν; κατὰ ἄνθρωπον λέγω.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8:33, a question is asked to emphasize that there is no condemnation to those who walk after the Spirit.  What is this question?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8:33, se hace una pregunta para enfatizar que no hay condenación para aquellos que caminan según el Espíritu. ¿Cuál es esta pregunta?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8:33, une question est posée pour souligner qu’il n’y a aucune condamnation pour ceux qui marchent selon l’Esprit. Quelle est cette question?</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shall bring a charge against God’s elect?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acusará a los escogidos de Dios?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accusera les élus de Dieu?</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ἐγκαλέσει κατὰ ἐκλεκτῶν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1:29, what are 11 attributes of people with a debased mind? (11 points)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1:29, ¿cuáles son 10 atributos de las personas con una mente depravada? (10 puntos)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1:29, quels sont les 9 attributs des personnes ayant un esprit dégradé? (9 points)</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 if a woman's husband dies, from what is she released?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 si el marido de una mujer muere, ¿de qué queda ella libre?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 si le mari d’une femme meurt, de quoi est-elle libérée?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being filled with all unrighteousness, sexual immorality, wickedness, covetousness, maliciousness; full of envy, murder, strife, deceit, evil-mindedness; they are whisperers,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Están atestados de toda injusticia, fornicación, perversidad, avaricia, maldad; llenos de envidia, homicidios, contiendas, engaños y perversidades.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étant remplis de toute espèce d'injustice, de méchanceté, de cupidité, de malice; pleins d'envie, de meurtre, de querelle, de ruse, de malignité;</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πεπληρωμένους πάσῃ ἀδικίᾳ πονηρίᾳ πλεονεξίᾳ κακίᾳ, μεστοὺς φθόνου φόνου ἔριδος δόλου κακοηθείας, ψιθυριστάς,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7:13, a rhetorical question is asked to emphasize that it was not the law that caused death to the author of Romans.  What is this question?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7:13, se hace una pregunta retórica para enfatizar que no fue la ley la que causó la muerte al autor de Romanos. ¿Cuál es esta pregunta?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7:13, une question rhétorique est posée pour souligner que ce n’est pas la loi qui a causé la mort de l’auteur de Romains. Quelle est cette question?</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then what is good become death to me?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¿lo que es bueno vino a ser muerte para mí?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qui est bon a-t-il donc été pour moi une cause de mort?</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οὖν ἀγαθὸν ἐμοὶ ἐγένετο θάνατος;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3:22, what does the verse declare about the Jew and the Greek in relation to God's righteousness through faith in Jesus Christ?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3:22, ¿qué declara el versículo acerca del judío y el griego en relación con la justicia de Dios mediante la fe en Jesucristo?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3:22, que déclare le verset à propos du Juif et du Grec par rapport à la justice de Dieu par la foi en Jésus-Christ?</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there is no difference;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hay diferencia,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n'y a point de distinction.</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ἐστιν διαστολή.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What is the first pair of items?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¿Cuál es el primer par de elementos?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Quelle est la première paire d’éléments?</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neither death nor life,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ni la muerte ni la vida,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ni la mort ni la vie,</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οὔτε θάνατος οὔτε ζωὴ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if with whom are we join heirs if we suffer whith Christ?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¿con quién somos coherederos si sufrimos con Cristo?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8:17, avec qui sommes-nous héritiers si nous souffrons avec Christ?</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joint heirs with Christ,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coherederos con Cristo,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cohéritiers de Christ,</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συγκληρονόμοι δὲ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8:8, what are those who are in the flesh unable to do?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8:8, ¿qué no pueden hacer los que están en la carne?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8:8, que sont incapables de faire ceux qui sont dans la chair?</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she is released from the law of her husband.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ella queda libre de la ley que la unía a su marido.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est dégagée de la loi qui la liait à son mari.</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κατήργηται ἀπὸ τοῦ νόμου τοῦ ἀνδρός.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cannot please God.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pueden agradar a Dios.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sauraient plaire à Dieu.</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θεῷ ἀρέσαι οὐ δύνανται.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6:22, in what condition are the believers in Rome now because they having become slaves of God?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6:22, ¿en qué condición se encuentran ahora los creyentes en Roma por haberse convertido en esclavos de Dios?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6:22, dans quelle condition se trouvent maintenant les croyants de Rome parce qu’ils sont devenus esclaves de Dieu?</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having been set free from sin,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que habéis sido libertados del pecado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maintenant, étant affranchis du péché</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δέ, ἐλευθερωθέντες ἀπὸ τῆς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2:23, to whom does Paul address the question: do you dishonor God through breaking the law?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2:23, ¿a quién dirige Pablo la pregunta: ¿con infracción de la Ley deshonras a Dios?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2:23, à qui Paul dit-il : « Vous déshonorez Dieu en transgressant la loi ! » ?</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who make your boast in the law,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que te jactas de la Ley,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Toi qui te fais une gloire de la loi,</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ἐν νόμῳ καυχᾶσαι,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4:13, Abraham, through the righteousness of faith was promised what?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4:13, ¿qué se le prometió a Abraham mediante la justicia de la fe?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4:13, qu’est-ce qui a été promis à Abraham, par la justice de la foi?</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promise that he would be the heir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promesa de que sería heredero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l'héritage du monde</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κληρονόμον αὐτὸν εἶναι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3:29, Paul asks if God is the God of the Jews only.  Then before giving the answer he asks another question.  What did he ask?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3:29, Pablo pregunta si Dios es el Dios de los judíos únicamente. Luego antes de dar la respuesta hace otra pregunta. ¿Qué preguntó?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3:29, Paul demande si Dieu est le Dieu des Juifs uniquement. Puis avant de donner la réponse, il pose une autre question. Qu'est-ce que j'ai demandé?</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He not also the God of the Gentiles?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también Dios de los gentiles?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l'est-il pas aussi des païens?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οὐχὶ καὶ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7:4, what have we become dead to?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7:4, ¿para qué hemos muerto?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7:4, à quoi sommes-nous morts?</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you will die if you do what?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¿morirás si haces qué?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8:13, vous mourrez si vous faites quoi?</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also have become dead to the law through the body of Christ,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habéis muerto a la Ley mediante el cuerpo de Cristo,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aussi vous avez été, par le corps de Christ, mis à mort en ce qui concerne la loi,</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ὑμεῖς ἐθανατώθητε τῷ νόμῳ διὰ τοῦ σώματος τοῦ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10:7, where might God's expectations be located if they weren't in heaven?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10:7, ¿dónde podrían ubicarse las expectativas de Dios si no estuvieran en el cielo?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10:7, où pourraient se situer les attentes de Dieu si elles n’étaient pas au ciel?</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 ‘Who will descend into the abyss?’ ”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digas, “¿quién descenderá al abismo?”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Qui descendra dans l'abîme?</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 Τίς καταβήσεται εἰς τὴν ἄβυσσον;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10:15, what are the two descriptions of people who have beautiful feet? (2 points)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10:15, ¿cuáles son las dos descripciones de personas que tienen pies hermosos? (2 puntos)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10:15, quelles sont les deux descriptions des personnes qui ont de beaux pieds? (2 points)</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those who preach the gospel of peace, Who bring glad tidings of good things!”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los que anuncian la paz, de los que anuncian buenas nuevas!»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qui annoncent la paix, De ceux qui annoncent de bonnes nouvelles!</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τῶν εὐαγγελιζομένων τὰ ἀγαθά.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you live according to the flesh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vivís conforme a la carne,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vous vivez selon la chair,</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κατὰ σάρκα ζῆτε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5:20, what happened where sin abounded?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5:20, ¿qué pasó donde abundó el pecado?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5:20, que s’est-il passé là où il n’y avait pas de limite?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grace abounded much more,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sobreabundó la gracia,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grâce a surabondé,</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ὑπερεπερίσσευσεν ἡ χάρις,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 for the benefit of which brethren could Paul wish to be accursed from Christ?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 ¿en beneficio de qué hermanos podría Pablo desear ser anatema de parte de Cristo?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 pour le bénéfice de quels frères Paul pourrait-il souhaiter être maudit du Christ?</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countrymen according to the flesh,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son mis parientes según la carne;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mes parents selon la chair,</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μου τῶν συγγενῶν μου κατὰ σάρκα,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4:19, what did Abraham not consider his own body to be?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4:19, ¿qué no consideró Abraham que era su propio cuerpo?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4:19, qu’est-ce qu’Abraham ne considérait pas comme son propre corps?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already dead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estaba ya como muerto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était déjà usé,</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νενεκρωμένον,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9:18, whom does God harden?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9:18, ¿a quién endurece Dios?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9:18, qui Dieu endurcit-il?</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whom He wills He hardens.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al que quiere endurecer, endurece.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 endurcit qui il veut.</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δὲ θέλει σκληρύνει.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7:15, what does Paul say that he does not understand?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7:15, ¿qué dice Pablo que no entiende?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7:15, que dit Paul qu’il ne comprend pas?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I am doing,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hago,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je fais:</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γὰρ κατεργάζομαι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 should we continue in sin?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 ¿debemos continuar en pecado?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6:2, devrions-nous continuer à pécher?</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5:6, when we were still without strength, what did Christ do?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5:6, cuando aún éramos débiles, ¿qué hizo Cristo?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5:6, alors que nous étions encore sans force, qu’a fait le Christ?</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due time Christ died for the ungodly.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su tiempo murió por los impíos.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au temps marqué, est mort pour des impies.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ἔτι κατὰ καιρὸν ὑπὲρ ἀσεβῶν ἀπέθανεν.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2:20 an instructor of the foolish is expected to be a teacher of babes, having the form of knowledge and truth in what?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2:20, se espera que un instructor de los necios sea maestro de los niños, que tenga la forma del conocimiento y de la verdad ¿en qué?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2:20, Pourquoi attend-on d’un instructeur des insensés qu’il soit un enseignant des enfants et qu’il ait une forme de connaissance et de vérité?</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law.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tienes en la Ley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tu as dans la loi</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νόμῳ—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 how did God do what the law could not do?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 ¿cómo hizo Dios lo que la ley no podía hacer?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 comment Dieu a-t-il fait ce que la loi ne pouvait pas faire?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did by sending His own Son in the likeness of sinful flesh,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enviando a su Hijo en semejanza de carne de pecado,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envoyant, à cause du péché, son propre Fils dans une chair semblable à celle du péché,</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θεὸς τὸν ἑαυτοῦ υἱὸν πέμψας ἐν ὁμοιώματι σαρκὸς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8:14, all who are led by the Spirit of God are what?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8:14, ¿qué son todos los que son guiados por el Espíritu de Dios?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8:14, que sont tous ceux qui sont conduits par l’Esprit de Dieu?</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are sons of God.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hijos de Dios,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fils de Dieu.</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οὗτοι υἱοί εἰσιν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9:29, we would have become like Sodom and Gomorrah if what had not happened?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9:29, ¿hubiéramos llegado a ser como Sodoma y Gomorra si no hubiera sucedido qué?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9:29, nous serions devenus comme Sodome et Gomorrhe si que ne s’était pas produit?</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4:18, what did Abraham do so that he became the father of many nations?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4:18, ¿qué hizo Abraham para llegar a ser padre de muchas naciones?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4:18, qu’a fait Abraham pour devenir le père de nombreuses nations?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contrary to hope, in hope believed,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Él creyó en esperanza contra esperanza,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Espérant contre toute espérance, il crut,</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παρ’ ἐλπίδα ἐπ’ ἐλπίδι ἐπίστευσεν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3:4, what is the second half of the quote that Paul referenced to support his statement that we should let God be true and every man a liar?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3:4, ¿cuál es la segunda mitad de la cita a la que Pablo hace referencia para apoyar su afirmación de que debemos dejar que Dios sea veraz y todo hombre mentiroso?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3:4, quelle est la seconde moitié de la citation à laquelle Paul a fait référence pour étayer sa déclaration selon laquelle nous devrions laisser Dieu être vrai et tout homme menteur?</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may overcome when You are judged.”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venzas cuando seas juzgado.»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tu triomphes lorsqu'on te juge.</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νικήσεις ἐν τῷ κρίνεσθαί σε.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10:3, of what is Israel ignorant?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10:3, ¿qué ignora Israel?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10:3, qu’est-ce qu’Israël ignore?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being ignorant of God’s righteousness,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Ignorando la justicia de Dios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connaissant pas la justice de Dieu,</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ἀγνοοῦντες γὰρ τὴν τοῦ θεοῦ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4:11, Abraham is a father of all those who believe, that righteousness might be imputed to them, even to those who are what?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4:11, Abraham es padre de todos los que creen, para que les sea imputada justicia, ¿incluso a los que son qué?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4:11, Abraham est le père de tous ceux qui croient, afin que la justice leur soit imputée, même à ceux qui sont quoi?</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though they are uncircumcised,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circuncidados,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d'être le père de tous les incirconcis qui croient,</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ἀκροβυστίας,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3:16, what specifically is said to be present in the paths of those described in the verse?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3:16, ¿qué se dice específicamente que está presente en los caminos de aquellos descritos en el versículo?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3:16, qu’est-ce qui est spécifiquement présent sur les chemins de ceux décrits dans le verset?</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Destruction and misery are in their ways;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destrucción y miseria hay en sus caminos;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destruction et le malheur sont sur leur route;</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σύντριμμα καὶ ταλαιπωρία ἐν ταῖς ὁδοῖς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the Lord of Sabaoth had left us a seed,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el Señor de los ejércitos no nos hubiera dejado descendencia,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 Seigneur des armées Ne nous eût laissé une postérité,</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κύριος Σαβαὼθ ἐγκατέλιπεν ἡμῖν σπέρμα,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6:17, even though the believes in Rome were slaves of sin, what did they do with the form of doctrine that was delivered to them?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6:17, aunque los creyentes en Roma eran esclavos del pecado, ¿qué hicieron con la forma de doctrina que les fue entregada?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6:17, même si les croyants de Rome étaient esclaves du péché, qu’ont-ils fait de la forme de doctrine qui leur a été transmise?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you obeyed from the heart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habéis obedecido de corazón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avez obéi de coeur</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ὑπηκούσατε δὲ ἐκ καρδίας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2:8, what do those who obey unrighteousness not obey?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2:8, ¿qué no obedecen los que obedecen a la injusticia?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2:8, à quoi ne se conforment pas ceux qui obéissent à l’injustice?</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not obey the truth,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obedecen a la verdad,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rebelles à la vérité et obéissent à l'injustice.</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ἀπειθοῦσι τῇ ἀληθείᾳ πειθομένοις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4:13, Abraham was not promised to be heir of the world because of righteousness through what?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4:13, a Abraham no se le prometió ser heredero del mundo debido a la justicia ¿mediante qué?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4:13, Abraham n’a pas reçu la promesse d’être l’héritier du monde à cause de la justice, par quoi?</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law,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por la Ley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ce n'est pas par la loi</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διὰ νόμου ἡ</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10:12, there is no distinction between what two groups of peoples?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10:12, ¿entre qué dos grupos de pueblos no hay distinción?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10:12, il n’y a aucune distinction entre quels deux groupes de peuples?</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between Jew and Greek,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entre judío y griego,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entre le Juif et le Grec,</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Ἰουδαίου τε καὶ Ἕλληνος,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8:18, how does Paul consider the suffering of this present time in relation to that which shall be revealed in us?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8:18, ¿cómo considera Pablo las aflicciones del tiempo presente en relación con lo que será revelado en nosotros?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8:18, comment Paul considère-t-il la souffrance du temps présent par rapport à ce qui sera révélé en nous?</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not worthy to be compared with the glory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son comparables con la gloria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sauraient être comparées à la gloire</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τὴν μέλλουσαν δόξαν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3:26, whom does God declare righteous?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3:26, ¿a quién declara Dios justo?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3:26, qui Dieu déclare-t-il juste?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4:8, a person is blessed if who does not impute to him sin?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4:8, ¿es bienaventurado aquel que no le imputa pecado?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4:8, une personne est bénie si celui qui ne lui impute pas le péché?</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whom the Lord shall not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quien el Señor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qui le Seigneur</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 οὐ μὴ λογίσηται κύριος ἁμαρτίαν.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What specific reason does Paul give for not being able to visit the Romans sooner?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¿Qué razón específica da Pablo para no poder visitar a los romanos antes?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quelle raison spécifique Paul donne-t-il pour ne pas avoir pu rendre visite aux Romains plus tôt?</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was hindered until now),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hasta ahora he sido estorbado.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j'en ai été empêché jusqu'ici.</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ἐκωλύθην ἄχρι τοῦ δεῦρο,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5:13, where there is no loaw, what is not imputed?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5:13, donde no hay carga, ¿qué no se imputa?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5:13, là où il n’y a pas de louange, qu’est-ce qui n’est pas imputé?</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sin is not imputed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donde no hay Ley,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le péché n'est pas imputé,</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ἁμαρτία δὲ οὐκ ἐλλογεῖται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4:6, whom does Paul refer to when discussing the blessedness of the man to whom God imputes righteousness apart from works?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4:6, David describe la bienaventuranza del hombre a quien Dios imputa justicia, ¿sin qué?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4:6, David décrit la béatitude de l’homme à qui Dieu impute la justice, sans quoi?</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David also describes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eso también David habla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David exprime</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καθάπερ καὶ Δαυὶδ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3:4, in contrast to God who is always true, what is said about 'every man'?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3:4, a diferencia de Dios que siempre es veraz, ¿qué se dice de 'todo hombre'?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3:4, contrairement à Dieu qui est toujours vrai, que dit-on de « tout homme »?</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every man a liar.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 hombre mentiroso;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tout homme pour menteur,</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πᾶς δὲ ἄνθρωπος ψεύστης,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one who has faith in Jesus.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es de la fe de Jesús.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a la foi en Jésus.</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ἐκ πίστεως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what did Paul say to the brethren in Rome regarding his previous intentions to visit them?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¿qué dijo Pablo a los hermanos en Roma con respecto a sus intenciones anteriores de visitarlos?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qu’a dit Paul aux frères de Rome concernant ses intentions antérieures de leur rendre visite?</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brethren, that I often planned to come to you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muchas veces me he propuesto ir a vosotros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frères, que j'ai souvent formé le projet d'aller vous voir,</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ἀδελφοί, ὅτι πολλάκις προεθέμην ἐλθεῖν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8:20, why was creation subjected to futility?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8:20, ¿por qué fue sometida la creación a la vanidad?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8:20, pourquoi la création a-t-elle été soumise à la futilité?</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willingly, but because of Him who subjected it in hope;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por su propia voluntad, sino por causa del que la sujetó en esperanza.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de son gré, mais à cause de celui qui l'y a soumise, -</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 ἑκοῦσα ἀλλὰ διὰ τὸν ὑποτάξαντα, ἐφ’ ἑλπίδι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5:9, since we have been justified by His blood, what will happen to us?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5:9, ya que hemos sido justificados en Su sangre, ¿qué nos sucederá?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5:9, puisque nous avons été justifiés par son sang, que va-t-il nous arriver?</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shall be saved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él seremos salvos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serons-nous sauvés</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σωθησόμεθα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6:15, Romans asks if we should do something because we are under grace.  What does it ask?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6:15, Romanos pregunta si debemos hacer algo porque estamos bajo la gracia. ¿Qué pregunta?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6:15, Romains demande si nous devons faire quelque chose parce que nous sommes sous la grâce. Que demande-t-il?</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then? Shall we sin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¿Pecaremos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Quoi donc! Pécherions-nous,</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ἁμαρτήσωμεν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6:12, where should we not let sin reigh?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6:12, ¿dónde no debemos dejar que reine el pecado?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6:12, où ne devrions-nous pas laisser le péché régner?</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your mortal body,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vuestro cuerpo mortal,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votre corps mortel,</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θνητῷ ὑμῶν σώματι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3:27, is bosting excluded by the law of works?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3:27, ¿el bosting está excluido por la ley de obras?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3:27, le bosting est-il exclu par la loi des œuvres?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how does Paul describe the acts committed between males in the context of leaving the natural use of the woman?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¿cómo describe Pablo los actos cometidos entre varones en el contexto de abandonar el uso natural de la mujer?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1:27, comment Paul décrit-il les actes commis entre les maux dans le contexte de l’abandon de l’usage naturel de la femme?</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men with men committing what is shameful,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cometiendo hechos vergonzosos hombres con hombres,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commettant homme avec homme des choses infâmes,</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ἄρσενες ἐν ἄρσεσιν τὴν ἀσχημοσύνην κατεργαζόμενοι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5:13, where was sin before the law?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5:13, ¿dónde estaba el pecado antes de la ley?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5:13, où était le péché avant la loi?</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was in the world,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mundo;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était dans le monde.</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ἦν ἐν κόσμῳ,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5:19, what will be the result of one Man's obedience?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5:19, ¿cuál será el resultado de la obediencia de un Hombre?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5:19, quel sera le résultat de l’obéissance d’un seul homme?</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many will be made righteous.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muchos serán constituidos justos.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beaucoup seront rendus justes.</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δίκαιοι κατασταθήσονται οἱ πολλοί.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4:8, Blessed is the man to whom the Lord shall not do what?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4:8, Bienaventurado el hombre a quien el Señor no le hará ¿qué?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4:8, Bienheureux l’homme à qui le Seigneur ne fera rien?</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impute sin.”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culpa de pecado.»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n'impute pas son péché!</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 οὐ μὴ λογίσηται κύριος ἁμαρτίαν.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2:6, how does God promise to repay each person?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2:6, ¿cómo promete Dios pagar a cada persona?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2:6, comment Dieu promet-il de récompenser chaque personne?</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his deeds”: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sus obras: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ses oeuvres;</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τὰ ἔργα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 but by the law of faith.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sino por la ley de la fe.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mais par la loi de la foi.</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οὐχί, ἀλλὰ διὰ νόμου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5:10, how were we reconciled to God if we were His enemies?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5:10, ¿cómo fuimos reconciliados con Dios si éramos sus enemigos?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5:10, comment avons-nous été réconciliés avec Dieu si nous étions ses ennemis?</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death of His Son,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muerte de su Hijo,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mort de son Fils,</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θανάτου τοῦ υἱοῦ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3:20, no flesh will be justified in His site by what?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3:19, ¿qué sabemos que habla a los que están bajo la ley?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3:19, que savons-nous qui s’adresse à ceux qui sont sous la loi?</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by the deeds of the law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por las obras de la Ley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les oeuvres de la loi,</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διότι ἐξ ἔργων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2:21, whom does Paul ask, do you not teach yourself?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2:21, ¿a quién le pregunta Pablo: ¿No te enseñas a ti mismo?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2:21, à qui Paul demande-t-il : « Tu ne t’enseignes pas toi-même? »</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therefore, who teach another,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pues, que enseñas a otro,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toi donc, qui enseignes les autres,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οὖν διδάσκων ἕτερον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 with what was Jesus declared to be the Son of God?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 ¿con qué fue declarado Jesús Hijo de Dios?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 avec quoi Jésus a-t-il été déclaré Fils de Dieu?</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power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poder,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puissance,</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δυνάμει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7:21, Paul, who wants to do good, finds a law. What is this principle for law?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7:21, Pablo, que quiere hacer el bien, encuentra una ley. ¿En qué consiste este principio de ley?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7:21, Paul, qui veut faire le bien, trouve une loi. Quel est ce principe de droit?</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