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received grace and apostleship among all nations?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entre todas las naciones?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dans quel but Paul dit-il qu’il a reçu la grâce et l’apostolat parmi toutes les nations?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men also leave when they burned with lust for one another?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dejaron también los hombres cuando ardieron en lujuria unos por otros?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également laissé lorsqu’ils brûlaient de convoitise les uns pour les autres?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leaving the natural use of the woman,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dejando la relación natural con la mujer,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abandonnant l'usage naturel de la femme,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ἀφέντες τὴν φυσικὴν χρῆσιν τῆς θηλείας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is free from the law of being called an adulteress if what happens?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la mujer está libre de la ley de ser llamada adúltera si ¿qué sucede?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est libérée de la loi selon laquelle elle est appelée adultère si que se passe-t-il?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ἀποθάνῃ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obediencia de la fe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l'obéissance de la foi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what in addition to the gift of righteousness?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¿qué además del don de la justicia?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par Jésus-Christ s’ils reçoivent quoi en plus du don de justice?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those who receive abundance of grace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reciben la abundancia de la gracia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ceux qui reçoivent l'abondance de la grâce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οἱ τὴν περισσείαν τῆς χάριτος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if you choose to present yourselves as slaves to sin, what will that lead to?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si eligen presentarse como esclavos del pecado, ¿a qué les conducirá eso?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6:16, si vous choisissez de vous présenter comme esclaves du péché, à quoi cela mènera-t-il?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it is noted that people exchanged the truth of God for the lie and did what regarding the creation rather than the Creator?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se observa que la gente cambió la verdad de Dios por la mentira y ¿qué hizo con respecto a la creación en lugar del Creador?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il est noté que les gens ont échangé la vérité de Dieu contre le mensonge et qu’ont fait concernant la création plutôt que le Créateur?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worshiped and served the creature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honrando y dando culto a las criaturas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ont adoré et servi la créature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ἐσεβάσθησαν καὶ ἐλάτρευσαν τῇ κτίσει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¿cómo abundaron la gracia y el don de Dios para muchos?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un solo hombre, Jesucristo.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people who obey who are self-seeking and do not obey the truth? (2 points)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¿cuál será el resultado de los que buscan su propio beneficio y no obedecen la verdad?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quel sera le sort de ceux qui recherchent leur propre intérêt et n’obéissent pas à la vérité?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obey unrighteousness—indignation and wrath,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ira y enojo a los que son contenciosos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l'irritation et la colère à ceux qui,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τῇ ἀδικίᾳ ὀργὴ καὶ θυμός,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of sin leading to death,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del pecado para muerte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du péché qui conduit à la mort,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ἤτοι ἁμαρτίας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4:5, what is the faith of the one who does not work but believes on Him who justifies the ungodly accounted for?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4:5, ¿cuál es la fe del que no trabaja, sino que cree en Aquel que justifica a los impíos?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4:5, quelle est la foi de celui qui ne travaille pas mais croit en Celui qui justifie les impies?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faith is accounted for righteousness,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fe le es contada por justicia.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foi lui est imputée à justice.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λογίζεται ἡ πίστις αὐτοῦ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6:7, from what has he who has died been freed?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6:7, ¿de qué ha sido librado el que ha muerto?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6:7, de quoi celui qui est mort a-t-il été libéré?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been freed from sin.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sido justificado del pecado.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libre du péché.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δεδικαίωται ἀπὸ τῆς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specifically happens to "the name of God" among the Gentiles due to the Jews' behavior, as it is written in the prophets?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sucede específicamente con "el nombre de Dios" entre los gentiles debido al comportamiento de los judíos, como está escrito en los profetas?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2:24, qu’arrive-t-il spécifiquement au « nom de Dieu » parmi les Gentils en raison du comportement des Juifs, comme il est écrit dans les prophètes?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we have been reconciled to God even if we were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hemos sido reconciliados con Dios incluso si lo fuéramos ¿qué?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nous avons été réconciliés avec Dieu même si nous étions quoi?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when we were enemies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siendo enemigos,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lorsque nous étions ennemis,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ἐχθροὶ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how do you know His will and approve the things that are excellent?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¿cómo puedes conocer Su voluntad y aprobar las cosas excelentes?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comment connaître sa volonté et approuver les choses excellentes?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instructed out of the law,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instruido por la Ley,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instruit par la loi;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κατηχούμενος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blasphemed among the Gentiles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blasfemado entre los gentiles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blasphémé parmi les païens, comme cela est écrit.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βλασφημεῖται ἐν τοῖς ἔθνεσιν,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the gift is not like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¿el don no es como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le don ne ressemble pas à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came through the one who sinned.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el caso de aquel uno que pecó,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est arrivé par un seul qui a péché;</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 ὡς δι’ ἑνὸς ἁμαρτήσαντος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4:3, what phrase does Paul use to prompt the reader to consider the content of the Old Testament verse he is about to quote about Abraham?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4:3, ¿qué frase usa Pablo para incitar al lector a considerar el contenido del versículo del Antiguo Testamento que está a punto de citar acerca de Abraham?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4:3, quelle expression Paul utilise-t-il pour inciter le lecteur à réfléchir au contenu du verset de l’Ancien Testament qu’il s’apprête à citer à propos d’Abraham?</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does the Scripture say?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dice la Escritura?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dit l'Écriture?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ἡ γραφὴ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the fact that Abraham's faith in God's promise was accounted to him for righteousness was written for us in addition to whom?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el hecho de que la fe de Abraham en la promesa de Dios le fue contada por justicia fue escrito para nosotros, ¿además de quiénes?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le fait que la foi d'Abraham dans la promesse de Dieu lui a été imputée à justice a été écrit pour nous en plus de qui?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it was not written for his sake alone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con respecto a él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à cause de lui seul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ἐγράφη δὲ δι’ αὐτὸν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two items don't help a person receive a favorable judgment if he is a transgressor of the law?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¿cuáles son los dos elementos que no ayudan a que una persona reciba un juicio favorable si es transgresor de la ley?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quels sont les deux éléments qui n’aident pas une personne à recevoir un jugement favorable si elle est un transgresseur de la loi?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with your written code and circumcision,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con la letra de la Ley y la circuncisión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en ayant la lettre de la loi et la circoncision?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γράμματος καὶ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what dwells in Paul's flesh?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¿qué habita en la carne de Pablo?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qu’est-ce qui habite dans la chair de Paul?</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nothing good dwells;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habita el bien,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je le sais, n'habite pas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 τοῦτ’ ἔστιν ἐν τῇ σαρκί μου,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death reigned from Adam to Moses even over whom?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¿reinó la muerte desde Adán hasta Moisés, incluso sobre quién?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5:14, la mort a régné depuis Adam jusqu’à Moïse et sur qui?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over those who had not sinned according to the likeness of the transgression of Adam,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en los que no pecaron a la manera de la transgresión de Adán,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sur ceux qui n'avaient pas péché par une transgression semblable à celle d'Adam,</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ἐπὶ τοὺς μὴ ἁμαρτήσαντας ἐπὶ τῷ ὁμοιώματι τῆς παραβάσεως Ἀδάμ,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4:14, if those who are of the law are heirs, what happens in addition to the promise made of no effect?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4:14, si los que son de la ley son herederos, ¿qué pasa además de que la promesa hecha queda sin efecto?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4:14, si ceux qui sont de la loi sont héritiers, qu’arrive-t-il en plus de la promesse faite sans effet?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is made void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resulta la fe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est vaine,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κεκένωται ἡ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Paul declared that he is a debtor to the wise and the unwise in addition to what other 2 groups of people?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Pablo declaró que es deudor de sabios e imprudentes, ¿además de qué otros 2 grupos de personas?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Paul a déclaré qu’il était débiteur envers les sages et les insensés en plus de quels 2 autres groupes de personnes?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a debtor both to Greeks and to barbarians,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griegos y a no griegos,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dois aux Grecs et aux barbares,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Ἕλλησίν τε καὶ βαρβάροις,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do we know about Christ since he has been raised from the dead?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sabemos acerca de Cristo desde que resucitó de entre los muertos?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 savons-nous du Christ depuis qu’il est ressuscité des morts?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dies no more.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muere;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meurt plus;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in what situation was the author of Romans when he was without the law?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¿en qué situación se encontraba el autor de Romanos cuando estaba sin la ley?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dans quelle situation se trouvait l’auteur de Romains lorsqu’il était sans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alive once without the law,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sin la Ley vivía en un tiempo;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étant autrefois sans loi, je vivais;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ἔζων χωρὶς νόμου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the law speaks to those who are under the law to accomplish two things. What is the second?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la ley habla a los que están bajo la ley para que realicen dos cosas. ¿Cuál es el segundo?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la loi s’adresse à ceux qui sont sous la loi pour accomplir deux choses. Quelle est la seconde?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5:8, how does God demonstrate His own love toward us?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5:8, ¿cómo demuestra Dios su propio amor hacia nosotros?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5:8, comment Dieu démontre-t-il son propre amour envers nous?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while we were still sinners, Christ died for us.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siendo aún pecadores, Cristo murió por nosotros.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que, lorsque nous étions encore des pécheurs, Christ est mort pour nous.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ἔτι ἁμαρτωλῶν ὄντων ἡμῶν Χριστὸς ὑπὲρ ἡμῶν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some Gentiles are a law to themselves although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algunos gentiles son ley para sí mismos aunque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certains Gentils sont une loi pour eux-mêmes, mais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although not having the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aunque no tengan la Ley,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eux qui n'ont point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οὗτοι νόμον μὴ ἔχοντες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the world may become guilty before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el mundo quede bajo el juicio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tout le monde soit reconnu coupable devant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ὑπόδικος γένηται πᾶς ὁ κόσμος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How does Paul conclude that a man is justified before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¿Cómo concluye Pablo que un hombre está justificado ante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3:28, comment Paul conclut-il qu’un homme est justifié devant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apart from the deeds of the law.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sin las obras de la Ley.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sans les oeuvres de la loi.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πίστει ἄνθρωπον χωρὶς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realizing there are many groups of people that need to be saved, how many times will Christ need to die?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al darnos cuenta de que hay muchos grupos de personas que necesitan ser salvos, ¿cuántas veces necesitará morir Cristo?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sachant qu’il existe de nombreux groupes de personnes qui doivent être sauvés, combien de fois Christ devra-t-il mourir?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death that He died, He died to sin once for all;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murió, al pecado murió una vez por todas;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mort, et c'est pour le péché qu'il est mort une fois pour toutes;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ἀπέθανεν, τῇ ἁμαρτίᾳ ἀπέθανεν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who knows that the judgment of God is according to truth?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¿quién sabe que el juicio de Dios es según verdad?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qui sait que le jugement de Dieu est selon la vérité?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know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addition to being instructed out of the law, what else does the verse highlight that the person is confident about knowing?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además de ser instruido fuera de la ley, ¿qué más resalta el versículo que la persona confía en conocer?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en plus d’être instruit en dehors de la loi, qu’est-ce que le verset souligne d’autre que la personne est sûre de savoir?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know His will,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conoces su voluntad 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connais sa volonté,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γινώσκεις τὸ θέλημα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declare that he is not ashamed of?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¿De qué declara Pablo que no se avergüenza?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de quoi Paul déclare-t-il qu’il n’a pas honte?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not ashamed of the gospel of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avergüenzo del evangelio,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point honte de l'Évangile: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ἐπαισχύνομαι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wages are not counted as grace but as debt to whom?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el salario no se cuenta como gracia sino como deuda ¿a quién?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le salaire n’est pas considéré comme une grâce mais comme une dette envers qui?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who works,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al que trabaja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celui qui fait une oeuvre,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ἐργαζομένῳ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 fill in the blanks: ___ ___ ___ we say that ____ our ____ ____ ____ according to the flesh?"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 completa los espacios en blanco: ____, ___, diremos que ___ ___, nuestro ___ según la carne?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 complétez les espaces vides: ___ dirons-nous ___ ____, notre ___, ___ ____ selon la chair?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that Abraham our father has found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halló Abraham, nuestro padre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qu'Abraham, notre père,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εὑρηκέναι Ἀβραὰμ τὸν προπάτορα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Paul says that some people affirm that he and his associates say that we should do evil that good may come. How does he describe the accuracy of this report?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Pablo dice que algunas personas afirman que él y sus asociados dicen que debemos hacer el mal para que venga el bien. ¿Cómo describe la exactitud de este informe?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Paul dit que certaines personnes affirment que lui et ses associés disent que nous devons faire le mal pour que le bien arrive. Comment décrit-il l’exactitude de ce rapport?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 are slanderously reported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 decir (como se nos calumnia,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qui nous calomnient,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καθὼς βλασφημούμεθα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just as Christ was raised from the dead what should we do?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así como Cristo resucitó de entre los muertos ¿qué debemos hacer nosotros?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6:4, tout comme Christ est ressuscité des morts, que devons-nous faire?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we also should walk in newness of life.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nosotros andemos en vida nueva.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nous aussi nous marchions en nouveauté de vie.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ἡμεῖς ἐν καινότητι ζωῆς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