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what gives us confidence that we shall be saved by Jesus life?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¿qué nos da confianza de que seremos salvos por la vida de Jesús?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qu’est-ce qui nous donne l’assurance que nous serons sauvés par la vie de Jésus?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Isaiah says, “Lord, who has believed our report?”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Isaías dice: «Señor, ¿quién ha creído a nuestro anuncio?»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Ésaïe dit-il: Seigneur, Qui a cru à notre prédication?</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γὰρ λέγει· Κύριε, τίς ἐπίστευσεν τῇ ἀκοῇ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What was Paul's divine calling?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¿cuál fue el llamado divino de Pablo?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quel était l’appel divin de Paul?</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an apostle,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llamado a ser apóstol,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 à être apôtre,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κλητὸς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what restriction does a woman have as long as her husband lives?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¿qué restricción tiene la mujer mientras viva su marido?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quelle restriction une femme doit-elle avoir tant que son mari est en vie?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bound by the law to her husband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sujeta por la ley al marido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liée par la loi à son mari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ἀνδρὶ δέδεται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why have we now been delivered from the law?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¿por qué hemos sido librados ahora de la ley?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pourquoi avons-nous maintenant été délivrés de la loi?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died to what we were held by,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haber muerto para aquella a la que estábamos sujetos,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morts à cette loi sous laquelle nous étions retenus,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ἀποθανόντες ἐν ᾧ κατειχόμεθα,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whom does Paul thank for delivering him from this body of death?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¿a quién agradece Pablo por librarlo de este cuerpo de muerte?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7:25, qui Paul remercie-t-il de l’avoir délivré de ce corps de mort?</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God—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¡Gracias doy a Dios,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Grâces soient rendues à Dieu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to whom is righteousness accounted apart from works?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¿a quién se le cuenta la justicia sin las obras?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4:5, à qui la justice est-elle imputée sans les œuvres?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having been reconciled,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más, estando reconciliados,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étant réconciliés,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καταλλαγέντες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him who does not work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que no trabaja,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celui qui ne fait point d'oeuvre,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μὴ ἐργαζομένῳ,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faith comes by hearing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¿la fe viene por el oír?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10:17, la foi vient en entendant quoi?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hearing by the word of God.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oír, por la palabra de Dios.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qu'on entend vient de la parole de Christ.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ἀκοὴ διὰ ῥήματος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the judgment of God is said to be rightly falling upon whom?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¿sobre quién se dice que el juicio de Dios cae correctamente?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 on dit que le jugement de Dieu tombe à juste titre sur qui?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against those who practice such things.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los que practican tales cosas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contre ceux qui commettent de telles choses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τοὺς τὰ τοιαῦτα πράσσοντας.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in addition to the women, abandoned natural relations for unnatural ones?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¿quiénes, además de las mujeres, abandonaron las relaciones naturales por las antinaturales?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outre les femmes, a abandonné les relations naturelles pour des relations contre nature?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also the men,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los hombres,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les hommes,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τε καὶ οἱ ἄρσενες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happened as through one man's offense?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¿qué sucedió por la ofensa de un solo hombre?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 s’est-il passé à cause de l’offense d’un seul homme?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judgment came to all men,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condenación a todos los hombres,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a atteint tous les hommes,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ἀνθρώπους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who is risen and at the right had of God?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¿quién resucitó y estaba a la derecha de Dios?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qui est ressuscité et à la droite de Dieu?</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is not everyone who is a seed of Abraham?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no es todo aquel que es descendencia de Abraham?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qu’est-ce que n’est pas quiconque est une postérité d’Abraham?</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Christ who died,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el que murió;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 mort;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ὁ ἀποθανών,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wrath and indignation will be upon everyone who does not obey the truth, but instead shows what kind of behavior?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La ira y el enojo caerán sobre todos los que no obedecen a la verdad, sino que muestran ¿qué tipo de conducta?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2:8, l'irritation et la colère seront sur ceux qui font quoi au lieu d'obéir à la vérité et à la justice?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those who are self-seeking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obedecen a la injusticia.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esprit de dispute,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ἐξ ἐριθείας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of whom are we heirs if we suffer with suffer with Christ?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¿de quiénes somos herederos si sufrimos con Cristo?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de qui sommes-nous les héritiers si nous souffrons avec Christ?</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 heirs of God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herederos de Dios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héritiers de Dieu,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κληρονόμοι μὲν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out how difficult it is for people to do something without a preacher.  What is this something?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 gente hacer algo sin un predicador. ¿Qué es este algo?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hear without a preacher?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oirán sin haber quien les predique?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ἀκούσωσιν χωρὶς κηρύσσοντος;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our spirit.  What is the other witness?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nuestro espíritu. ¿Cuál es el otro testigo?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notre esprit. Quel est l'autre témoin?</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Spirit Himself bears witness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mismo da testimonio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L'Esprit lui-même rend témoignage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 τὸ πνεῦμα συμμαρτυρεῖ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into what will creation itself be delivered when it is freed from the bondage of corruption?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¿a qué será entregada la creación misma cuando sea liberada de la esclavitud de la corrupción?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8:21, dans quoi la création elle-même sera-t-elle livrée lorsqu’elle sera libérée de l’esclavage de la corruption?</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are they all children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hijos suyos,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sont pas tous ses enfants;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τέκνα, ἀλλ’·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glorious liberty of the children of God.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libertad gloriosa de los hijos de Dios.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avoir part à la liberté de la gloire des enfants de Dieu.</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ἐλευθερίαν τῆς δόξης τῶν τέκνων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what is the state of the righteousness of God apart from the law?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¿cuál es el estado de la justicia de Dios sin la ley?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3:21, quel est l’état de la justice de Dieu sans la loi?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revealed,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manifestado la justicia de Dios,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sans la loi est manifestée la justice de Dieu,</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πεφανέρωται,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how does the Scripture describe the way men felt in their relationships with one another, contrary to nature?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¿cómo describe la Escritura la forma en que los hombres se sentían en sus relaciones unos con otros, contrariamente a la naturaleza?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comment l’Écriture décrit-elle la façon dont les hommes se sentaient dans leurs relations les uns avec les autres, contrairement à la nature?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burned in their lust for one another,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encendieron en su lascivia unos con otros,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sont enflammés dans leurs désirs les uns pour les autres,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ἐξεκαύθησαν ἐν τῇ ὀρέξει αὐτῶν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faith was accounted to Abraham for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¿a Abraham le fue contada la fe por qué?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à quoi la foi a-t-elle été imputée à Abraham?</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fue contada la fe por justicia.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disons que la foi fut imputée à justice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will the physically uncircumcised who fulfills the law judge the circumsized to be if they don't fulfill the law?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¿cómo juzgará el físicamente incircunciso que cumple la ley a los circuncidados si no cumplen la ley?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2:27, que jugeront les incirconcis physiquement qui accomplissent la loi des circoncis s’ils n’accomplissent pas la loi?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 transgressor of the law?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eres transgresor de la Ley.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la transgresses,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παραβάτην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Abraham was made to be what of many nations?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¿Abraham fue creado para ser qué entre muchas naciones?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Abraham a été créé pour être parmi de nombreuses nations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6:3, how many were baptized into Jesus' death?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6:3, ¿cuántos fueron bautizados en la muerte de Jesús?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6:3, combien ont été baptisés lors de la mort de Jésus?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“I have made you a father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«Te he puesto por padre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t'ai établi père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Πατέρα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two thing do we, who have the firstfruits of the Spirit, do for the redemption of our bodies? (2 points)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dos cosas hacemos nosotros, que tenemos las primicias del Espíritu, para la redención de nuestros cuerpos? (2 puntos)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les prémices de l’Esprit, que faisons-nous pour la rédemption de notre corps? (1 point)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 within ourselves, eagerly waiting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gemimos dentro de nosotros mismos, esperando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aussi nous soupirons en nous-mêmes,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God give the people up to uncleanness in the lusts of their hearts to do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Dios entregó al pueblo a la inmundicia en las concupiscencias de sus corazones para que hicieran ¿qué?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Dieu livre les hommes à l’impureté selon les convoitises de leurs cœurs, pour faire quoi?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dishonor their bodies among themselves,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deshonraron entre sí sus propios cuerpos,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qu'ils déshonorent eux-mêmes leurs propres corps;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ἀτιμάζεσθαι τὰ σώματα αὐτῶν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why was Jesus delivered up?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¿por qué fue entregado Jesús?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pourquoi Jésus a-t-il été livré?</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our offenses,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nuestras transgresiones,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nos offenses,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τὰ παραπτώματα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3:10, how does the verse begin when quoting the Psalmist's declaration about the righteousness of mankind?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3:10, ¿cómo comienza el versículo cuando cita la declaración del salmista acerca de la justicia de la humanidad?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3:10, comment le verset commence-t-il en citant la déclaration du Psalmiste sur la justice de l’humanité?</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“There is none righteous,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«No hay justo,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Il n'y a point de juste,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Οὐκ ἔστιν δίκαιος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book of the Bible says that God was found by those who did not seek Him?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¿qué libro de la Biblia dice que Dios fue encontrado por aquellos que no lo buscaban?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10:20, quel livre de la Bible dit que Dieu a été trouvé par ceux qui ne l’ont pas cherché?</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that as many of us as were baptized into Christ Jesus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que todos los que hemos sido bautizados en Cristo Jesús,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Ignorez-vous que nous tous qui avons été baptisés en Jésus Christ,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ἀγνοεῖτε ὅτι ὅσοι ἐβαπτίσθημεν εἰς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Isaiah is very bold and says: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Isaías dice resueltamente: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Ésaïe pousse la hardiesse jusqu'à dire: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ἀποτολμᾷ καὶ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is said about God's invisible attributes and how they are perceived?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¿qué se dice acerca de los atributos invisibles de Dios y cómo se perciben?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quels mots décrivent la puissance éternelle et la Divinité de Dieu?</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invisible attributes are clearly seen,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claramente visible d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perfections invisibles de Dieu,</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καθορᾶται,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 5:12, what entered the world through sin?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¿qué entró en el mundo por el pecado?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 5:12, qu’est-ce qui est entré dans le monde par le péché?</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death through sin,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pecado la muerte,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 péché la mort,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ἁμαρτίας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will do what and live?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¿qué harás y vivirás?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que ferez-vous et vivrez-vous?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put to death the deeds of the body,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hacéis morir las obras de la carne,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faites mourir les actions du corps,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πράξεις τοῦ σώματος θανατοῦτε,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what would make faith void and the promise of no effect?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¿qué haría que la fe fuera nula y la promesa sin efecto?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4:14, qu’est-ce qui rendrait la foi nulle et la promesse sans effet?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those who are of the law are heirs,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los que son de la Ley son los herederos,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héritiers le sont par la loi,</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οἱ ἐκ νόμου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mouth?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la boca?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de la bouche?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what is the status of both Jews and Greeks before God?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¿cuál es el estatus de judíos y griegos ante Dios?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quel est le statut des Juifs et des Grecs devant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confession is made unto salvation.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confiesa para salvación.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confessant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ὁμολογεῖται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1:8, What did Paul say made him thankful?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1:8, ¿Qué dijo Pablo que lo hacía agradecido?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1:8, qu’est-ce qui, selon Paul, le rendait reconnaissant?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faith is spoken of throughout the whole world.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vuestra fe se divulga por todo el mundo.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votre foi est renommée dans le monde entier.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πίστις ὑμῶν καταγγέλλεται ἐν ὅλῳ τῷ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did the author of Romans discover brought death when it was intended to bring life?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descubrió el autor de Romanos que traía muerte cuando lo que se pretendía era traer vida?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l’auteur de Romains a découvert qui apportait la mort alors qu’il était censé apporter la vie?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commandment,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hallé que el mismo mandamiento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commandement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ἀπέθανον, καὶ εὑρέθη μοι ἡ ἐντολὴ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 how does Paul begin his question regarding the benefit of being a Jew?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 ¿cómo comienza Pablo su pregunta sobre el beneficio de ser judío?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 comment Paul commence-t-il sa question concernant l’avantage d’être juif?</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then has the Jew,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ventaja tiene, pues, el judío?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est donc l'avantage des Juifs,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τὸ περισσὸν τοῦ Ἰουδαίου,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the Spirit do for the saits according to the will of God?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hace el Espíritu por los santos según la voluntad de Dios?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que fait l’Esprit pour les saints selon la volonté de Dieu?</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makes intercession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intercede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intercède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who or what is a witness that Paul is not lying?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¿quién o qué es testigo de que Pablo no miente?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 qui ou quoi est témoin que Paul ne ment pas?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are all under sin.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bajo el pecado.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sous l'empire du péché,</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πάντας ὑφ’ ἁμαρτίαν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conscience also bearing me witness in the Holy Spirit,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conciencia me da testimonio en el Espíritu Santo,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conscience m'en rend témoignage par le Saint Esprit: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μοι τῆς συνειδήσεώς μου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by what means are we justified through the redemption that is in Christ Jesus?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¿por qué medios somos justificados mediante la redención que es en Cristo Jesús?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par quels moyens sommes-nous justifiés par la rédemption qui est en Jésus-Christ?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justified freely by His grace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son justificados gratuitamente por su gracia,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sont gratuitement justifiés par sa grâce,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δικαιούμενοι δωρεὰν τῇ αὐτοῦ χάριτι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about why he doesn't do what he wants to do but instead does what he hates?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acerca de por qué no hace lo que quiere, sino lo que odia?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sur la raison pour laquelle il ne fait pas ce qu’il veut mais fait plutôt ce qu’il déteste?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understand.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entiendo,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sais pas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γινώσκω·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things does Paul say that he does doe?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cosas dice Pablo y hace?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quelles choses Paul dit-il faire?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I hate, that I do.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que detesto, eso hago.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fais ce que je hais.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ὃ μισῶ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 how did Paul respond when asked if there was any advantage to being a Jew or if there was any value in circumcision?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 ¿cómo respondió Pablo cuando le preguntaron si había alguna ventaja en ser judío o si tenía algún valor la circuncisión?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 comment Paul a-t-il répondu lorsqu’on lui a demandé s’il y avait un avantage à être juif ou si la circoncision avait une valeur?</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in every way!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mucho, en todos los aspectos.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grand de toute manière,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πολὺ κατὰ πάντα τρόπον.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did sin do by deceiving the author of Romans?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hizo el pecado al engañar al autor de Romanos?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qu’a fait le péché en trompant l’auteur de Romains?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has all the earth heard of the glory of God?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el Salmo 91, ¿ha oído toda la tierra de la gloria de Dios?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toute la terre a-t-elle entendu parler de la gloire de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it killed me.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él me mató.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lui me fit mourir.</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αὐτῆς ἀπέκτεινεν.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whom are we more than conquerors?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¿mediante quién somos más que vencedores?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par qui sommes-nous plus que vainqueurs?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who loved us.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aquel que nos amó.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celui qui nous a aimés.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ἀγαπήσαντος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were sinful passions at work in our members?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¿cuándo actuaron las pasiones pecaminosas en nuestros miembros?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7:5, quand les passions pécheresses étaient-elles à l’œuvre chez nos membres?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we were in the flesh,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vivíamos en la carne,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nous étions dans la chair,</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γὰρ ἦμεν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indeed: “Their sound has gone out to all the earth,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«Por toda la tierra ha salido la voz de ellos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Leur voix est allée par toute la terre,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μενοῦνγε· Εἰς πᾶσαν τὴν γῆν ἐξῆλθεν ὁ φθόγγος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for what purpose does God declare Jesus to be the justifier of the one who has faith in Jesus?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¿con qué propósito Dios declara que Jesús es el justificador del que tiene fe en Jesús?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dans quel but Dieu déclare-t-il que Jésus justifie celui qui a foi en Jésus?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demonstrate at the present time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miras a manifestar en este tiempo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montrer sa justice dans le temps présent,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those who are not His people?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llamará Dios a aquellos que no son su pueblo?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ceux qui ne sont pas son peuple?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says also in Hosea: “I will call them My people,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en Oseas dice: «Llamaré pueblo mío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le dit dans Osée: J'appellerai mon peuple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ἐν τῷ Ὡσηὲ λέγει· Καλέσω τὸν οὐ λαόν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what happens to us because we are accounted as sheep for the slaughter?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¿qué nos sucede porque somos contados como ovejas para el matadero?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que nous arrive-t-il parce que nous sommes considérés comme des brebis destinées à l’abattoir?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Your sake we are killed all day long;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causa de ti somos muertos todo el tiempo;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à cause de toi qu'on nous met à mort tout le jour,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Ἕνεκεν σοῦ θανατούμεθα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reason do some people slanderously say Paul and his associates teach for doing evil?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¿por qué algunas personas dicen calumniosamente que Pablo y sus asociados enseñan para hacer el mal?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quelle raison certaines personnes prétendent-elles de manière calomnieuse, que Paul et ses associés enseignent-ils pour avoir fait le mal?</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good may come”?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vengan bienes»?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en arrive du bien,</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did sin do to produce all maner of evil desire?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hizo el pecado para producir toda clase de malos deseos?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que le péché a fait pour produire toutes sortes de mauvais désirs?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taking opportunity by the commandment,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aprovechándose del mandamiento,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saisissant l'occasion, produisit en moi par le commandement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δὲ λαβοῦσα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Spirit life?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Espíritu es vida?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l’Esprit est-il la vie?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is life because of righteousness.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vive a causa de la justicia.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est vie à cause de la justice.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πνεῦμα ζωὴ διὰ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God gave them over to a debased mind, to conduct themselves in what manner?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Dios los entregó a una mente degradada, ¿para comportarse de qué manera?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Dieu les a livrés à un esprit dégradé, pour qu'ils se conduisent de quelle manière?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do those things which are not fitting;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cosas que no deben.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commettre des choses indignes,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ποιεῖν τὰ μὴ καθήκοντα,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 were in the flesh, what did the sinful passions do to us?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cuando estábamos en la carne, ¿qué nos hicieron las pasiones pecaminosas?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7:5, lorsque nous étions dans la chair, que nous ont fait les passions pécheresses?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at work in our members to bear fruit to death.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obraban en nuestros miembros llevando fruto para muerte.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agissaient dans nos membres, de sorte que nous portions des fruits pour la mort.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ἐνηργεῖτο ἐν τοῖς μέλεσιν ἡμῶν εἰς τὸ καρποφορῆσαι τῷ θανάτῳ·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we should no longer be slaves of sin because we know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ya no deberíamos ser esclavos del pecado porque ¿sabemos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6:6, nous ne devrions plus être esclaves du péché parce que nous savons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this, that our old man was crucified with Him,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esto, que nuestro viejo hombre fue crucificado juntamente con él,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notre vieil homme a été crucifié avec lui,</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γινώσκοντες ὅτι ὁ παλαιὸς ἡμῶν ἄνθρωπος συνεσταυρώθη,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those who practice such things are deserving of death not only do what themselves, but also approve of those who practice them?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¿los que practican tales cosas merecen la muerte no sólo hacen lo que hacen ellos mismos, sino que también aprueban a quienes las practican?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ceux qui pratiquent de telles choses méritent la mort non seulement. Qu'est-ce qu'ils font eux-mêmes, mais qu'ils approuvent également ceux qui les pratiquent?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do the same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las hacen,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ils les font,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αὐτὰ ποιοῦσιν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that he practices?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que practica?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comme pratique?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how long is a woman bound by the law to her husband?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¿cuánto tiempo está ligada la mujer por la ley a su marido?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combien de temps une femme est-elle liée par la loi à son mari?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 lives.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éste vive;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tant qu'il est vivant;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ζῶντι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7:22, how does Paul feel about God's law?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7:22, ¿qué opina Pablo acerca de la ley de Dios?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7:22, que pense Paul de la loi de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delight in the law of God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deleito en la ley de Dios;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prends plaisir à la loi de Dieu,</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συνήδομαι γὰρ τῷ νόμῳ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what is specifically said to be "under their lips"?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¿qué se dice específicamente que está "debajo de sus labios"?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qu’est-ce qui est spécifiquement dit qu’il y a « sous leurs lèvres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poison of asps is under their lips”;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Veneno de víboras hay debajo de sus labios;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sous leurs lèvres un venin d'aspic;</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ἰὸς ἀσπίδων ὑπὸ τὰ χείλη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after Paul states that boasting is excluded, he poses a question about what kind of principle or rule; what is the exact phrase he uses to refer to this concept?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después de que Pablo afirma que la jactancia está excluida, plantea una pregunta sobre qué tipo de principio o regla; ¿Cuál es la frase exacta que usa para referirse a este concepto?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après que Paul ait déclaré que la vantardise est exclue, il pose la question de savoir quel genre de principe ou de règle ; Quelle est l'expression exacte qu'il utilise pour faire référence à ce concept?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what law?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cuál ley?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quelle loi?</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ποίου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what friendly term is used to address the believers in Rome?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¿qué término amistoso se usa para dirigirse a los creyentes en Roma?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quel terme amical est utilisé pour s’adresser aux croyants de Rome?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brethren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ignoráis, hermanos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Ignorez-vous, frères,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ἀγνοεῖτε,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evil I will not to do,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mal que no quiero,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fais le mal</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ὃ οὐ θέλω κακὸν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7:17, What does Paul say does the things in him that he doesn't want to do?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7:17, ¿Qué dice Pablo que hace las cosas en él que no quiere hacer?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7:17, selon Paul, qu'est-ce qui fait en lui les choses qu'il ne veut pas faire?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dwells in me.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pecado que está en mí.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péché qui habite en moi.</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οἰκοῦσα ἐν ἐμοὶ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confident are not able to separate us from the love of God. With what words does he describe his confidence?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confía no pueden separarnos del amor de Dios. ¿Con qué palabras describe su confianza?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dont Paul est sûr qu’elles ne sont pas capables de nous séparer de l’amour de Dieu. Avec quels mots décrit-il sa confiance?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persuaded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estoy seguro de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l'assurance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how did judgment come to all men?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¿cómo llegó el juicio a todos los hombres?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comment le jugement est-il arrivé à tous les hommes?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as through one man’s offense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como por la transgresión de uno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comme par une seule offense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ὡς δι’ ἑνὸς παραπτώματος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do people who suppress the truth in unrighteous say about themselves?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dicen de sí mismos las personas que suprimen la verdad con injusticia?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que disent d’eux-mêmes les gens qui retiennent la vérité dans l’injustice?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Professing to be wise,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Pretendiendo ser sabios,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vantant d'être sages,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φάσκοντες εἶναι σοφοὶ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5:8, what does God demonstrate in that while we were still sinners, Christ died for us?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5:8, ¿qué demuestra Dios en que siendo aún pecadores, Cristo murió por nosotros?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5:8, que démontre Dieu en ce sens que, alors que nous étions encore pécheurs, Christ est mort pour nous?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demonstrates His own love toward us,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muestra su amor para con nosotros,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 prouve son amour envers nous,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συνίστησιν δὲ τὴν ἑαυτοῦ ἀγάπην εἰς ἡμᾶς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where does Paul find a law that is warring against the law in his mind?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¿dónde encuentra Pablo una ley que esté en guerra contra la ley en su mente?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où Paul trouve-t-il une loi qui, dans son esprit, est en guerre contre la loi?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why does Romans speak in human terms?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¿por qué los romanos hablan en términos humanos?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6:19, pourquoi les Romains parlent-ils en termes humains?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weakness of your flesh.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vuestra humana debilidad: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la faiblesse de votre chair.</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ἀσθένειαν τῆς σαρκὸς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what two things will the Lord do because he will make a short work upon the earth? (2 points)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¿qué dos cosas hará el Señor porque hará una obra breve sobre la tierra? (2 puntos)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quelles sont les deux choses que le Seigneur fera parce qu’il fera une courte œuvre sur la terre? (2 points)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will finish the work and cut it short in righteousness,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justicia y prontitud.»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exécutera pleinement et promptement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λόγον γὰρ συντελῶν καὶ συντέμνων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what did the believers in Rome obey from the heart?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¿qué obedecieron de corazón los creyentes en Roma?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6:17, à quoi les croyants de Rome ont-ils obéi du fond du cœur?</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form of doctrine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aquella forma de doctrina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règle de doctrine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τύπον διδαχῆς,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why did God tell Rebecca that the older shall serve the younger before they were born?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¿por qué Dios le dijo a Rebeca que el mayor serviría al menor antes de que nacieran?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pourquoi Dieu a-t-il dit à Rébecca que les plus âgés serviront les plus jeunes avant leur naissance?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purpose of God according to election might stand,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propósito de Dios conforme a la elección permaneciera,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dessein d'élection de Dieu subsistât,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κατ’ ἐκλογὴν πρόθεσις τοῦ θεοῦ 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does sending people enable them to do?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les permite hacer el envío de personas?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que le fait d’envoyer des gens leur permet de faire?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preach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predicarán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y aura-t-il des prédicateurs,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κηρύξωσιν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see another law in my members,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veo otra ley en mis miembros,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vois dans mes membres une autre loi,</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βλέπω δὲ ἕτερον νόμον ἐν τοῖς μέλεσίν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on whom is tribulation and anguish?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¿sobre quiénes recae la tribulación y la angustia?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2:9, sur qui sont la tribulation et l’angoisse?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every soul of man who does evil,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todo ser humano que hace lo malo,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toute âme d'homme qui fait le mal,</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πᾶσαν ψυχὴν ἀνθρώπου τοῦ κατεργαζομένου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why might someone else in Abraham's situation consider himself to already dead?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¿por qué alguien más en la situación de Abraham podría considerarse ya muerto?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Pourquoi quelqu’un d’autre dans la situation d’Abraham pourrait-il se considérer comme déjà épuisé?</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was about a hundred years old),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de casi cien años),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avait près de cent ans,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ἑκατονταετής που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did God give people up to as a consequence of their deliberate choice to abandon the knowledge of Him?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¿a qué entregó Dios a las personas como consecuencia de su decisión deliberada de abandonar su conocimiento?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à quoi Dieu a-t-il livré les gens en conséquence de leur choix délibéré d’abandonner sa connaissance?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God gave them up to vile passions.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Dios los entregó a pasiones vergonzosas,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Dieu les a livrés à des passions infâmes: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παρέδωκεν αὐτοὺς ὁ θεὸς εἰς πάθη ἀτιμίας·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walk?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caminan las personas que están en Cristo Jesús?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according to the Spirit.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conforme al Espíritu,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Paul mentions that a specific outward Jewish rite is considered reversed if the law is broken. What is this rite and what does it become?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Pablo menciona que un rito judío externo específico se considera revertido si se quebranta la ley. ¿Qué es este rito y en qué se convierte?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2:25, Paul mentionne qu'un rite juif extérieur spécifique est considéré comme annulé si la loi est enfreinte. Quel est ce rite et que devient-il?</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circumcision has become uncircumcision.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tu circuncisión viene a ser incircuncisión.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 circoncision devient incirconcision.</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περιτομή σου ἀκροβυστία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what happened to Jesus so that we could be justified?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¿qué le pasó a Jesús para que pudiéramos ser justificados?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qu’est-il arrivé à Jésus pour que nous puissions être justifiés?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is your state if the Spirit of God dwells in you?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¿cuál es tu estado si el Espíritu de Dios habita en ti?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quel est votre état si l’Esprit de Dieu habite en vous?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are not in the flesh but in the Spirit,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no vivís según la carne, sino según el Espíritu,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vous ne vivez pas selon la chair, mais selon l'esprit,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οὐκ ἐστὲ ἐν σαρκὶ ἀλλὰ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To what specific groups of people did Paul say that the gospel is the power of God for salvation? (2 points)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¿A qué grupos específicos de personas les dijo Pablo que el evangelio es poder de Dios para salvación? (2 puntos)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à quels groupes spécifiques de personnes Paul a-t-il dit que l'Évangile est la puissance de Dieu pour le salut ? (2 points)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Jew first and also for the Greek.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judío primeramente y también del griego,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Juif premièrement, puis du Grec,</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Ἰουδαίῳ τε πρῶτον καὶ Ἕλληνι·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how did the homosexuals feel about retaining God in their knowledge?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¿cómo se sentían los homosexuales acerca de retener a Dios en su conocimiento?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 pensaient les homosexuels à l’idée de garder Dieu dans leur connaissance?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even as they did not like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no quisieron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ne se sont pas souciés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οὐκ ἐδοκίμασαν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what produced death in the author of Romans through what is good?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¿qué produjo la muerte en el autor de Romanos a través del bien?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7:13, qu’est-ce qui a produit la mort chez l’auteur de Romains à cause de ce qui est bon?</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it might appear sin,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bien, el pecado, para mostrarse como pecado,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péché, afin qu'il se manifestât comme péché</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ἁμαρτία, ἵνα φανῇ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what was Rebecca told that the older of her children would do?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¿qué le dijeron a Rebeca que haría el mayor de sus hijos?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9:12, qu’a-t-on dit à Rébecca que ferait l’aîné de ses enfants?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serve the younger.”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servirá al menor.»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assujetti au plus jeune; selon qu'il est écrit: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δουλεύσει τῷ ἐλάσσονι·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was raised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resucitado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est ressuscité</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ἠγέρθη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where will people be that are called sons of the living God?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¿dónde estarán las personas que serán llamadas hijos del Dios vivo?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où seront les gens appelés fils du Dieu vivant?</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shall come to pass in the place where it was said to them, ‘You are not My people,’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el lugar donde se les dijo: “Vosotros no sois pueblo mío”,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là où on leur disait: Vous n'êtes pas mon peuple!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ἔσται ἐν τῷ τόπῳ οὗ ἐρρέθη αὐτοῖς· Οὐ λαός μου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whose husband has died is not called an adulteress even if she has done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cuyo marido ha muerto no se llama adúltera aunque haya hecho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dont le mari est décédé n’est pas appelée adultère même si elle a fait quoi?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she has married another man.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si se une a otro marido,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devenant la femme d'un autre.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γενομένην ἀνδρὶ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what will he also do?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¿qué también hará?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que fera-t-il aussi?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give life to your mortal bodies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vivificará también vuestros cuerpos mortales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aussi la vie à vos corps mortels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ζῳοποιήσει καὶ τὰ θνητὰ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when is sin not imputed?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¿cuándo no se imputa el pecado?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5:13, quand le péché n’est-il pas imputé?</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there is no law.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inculpa de pecado.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n'y a point de loi.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ὄντος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Isaiah asks something about the report of the one who was bruised for our iniquities.  What did he ask?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Isaías pregunta algo sobre el informe del que fue molido por nuestras iniquidades. ¿Qué preguntó?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Isaïe demande quelque chose à propos du récit de celui qui a été meurtri à cause de nos iniquités. Qu'a-t-il demandé?</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