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 Who is the author of the book of Romans?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 ¿Quién es el autor del libro de Romanos?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 qui est l'auteur du livre de Romains?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they are the seed of Abraham;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por ser descendientes de Abraham,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 être la postérité d'Abraham,</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 ὅτι εἰσὶν σπέρμα Ἀβραάμ,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7:23, Paul sees another law in his members bringing him into what?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7:23, ¿Pablo ve otra ley en sus miembros que lo lleva a qué?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7:23, Paul voit une autre loi dans ses membres l’amenant à quoi?</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bringing me into captivity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me lleva cautivo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me rend captif</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αἰχμαλωτίζοντά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2:26, what does an uncircumcised man need to do to be counted as circumcised?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2:26, ¿qué debe hacer un hombre incircunciso para ser considerado circuncidado?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2:26, que doit faire un incirconcis pour être considéré comme circoncis?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keeps the righteous requirements of the law,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guarda las ordenanzas de la Ley,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observe les ordonnances de la loi,</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δικαιώματα τοῦ νόμου φυλάσσῃ,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6:23, the gift of God is enteral life in what?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6:23, ¿el don de Dios es vida enteral en qué?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6:23, le don de Dieu est la vie entérale en quoi?</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Christ Jesus our Lord.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Cristo Jesús, Señor nuestro.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Jésus Christ notre Seigneur.</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Χριστῷ Ἰησοῦ τῷ κυρίῳ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6:6, why was our old man crucified with Jesus?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6:6, ¿por qué nuestro viejo hombre fue crucificado con Jesús?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6:6, pourquoi notre vieil homme a-t-il été crucifié avec Jésus?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body of sin might be done away with,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el cuerpo del pecado sea destruido,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le corps du péché fût détruit,</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καταργηθῇ τὸ σῶμα τῆς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 what happened so that we have peace with God through our Lord Jesus Christ?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 ¿qué pasó para que tengamos paz con Dios por medio de nuestro Señor Jesucristo?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 que s’est-il passé pour que nous ayons la paix avec Dieu par notre Seigneur Jésus-Christ?</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Paul,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Pablo,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Paul,</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Παῦλος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having been justified by faith,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Justificados, pues, por la fe,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donc justifiés par la foi,</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Δικαιωθέντες οὖν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 what words does Paul use to describe how much he wants Israel to be saved?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 ¿qué palabras usa Pablo para describir cuánto desea que Israel sea salvo?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 quels mots Paul utilise-t-il pour décrire à quel point il souhaite qu’Israël soit sauvé?</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Brethren, my heart’s desire and prayer to God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Hermanos, ciertamente el anhelo de mi corazón, y mi oración a Dios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 le voeu de mon coeur et ma prière à Dieu</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 ἡ μὲν εὐδοκία τῆς ἐμῆς καρδίας καὶ ἡ δέησις πρὸς τὸν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at what cost to us will God give us all things?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freely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what will people say of a woman who marries another man after he husband dies?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¿qué dirá la gente de una mujer que se casa con otro hombre después de la muerte de su marido?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7:3, que diront les gens d’une femme qui épouse un autre homme après la mort de son mari?</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she is no adulteress,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adúltera.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sorte qu'elle n'est point adultère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μὴ εἶναι αὐτὴν μοιχαλίδα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8:10, the body is dead but the Spirit is life if what condition is satisfied?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8:10, el cuerpo está muerto pero el Espíritu es vida si ¿qué condición se cumple?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8:10, le corps est mort mais l’Esprit est vie si quelle condition est remplie?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Christ is in you,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Cristo está en vosotros,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Christ est en vous,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after stating that people exchanged the truth of God for the lie and worshiped and served the creature rather than the Creator, how does the Apostle Paul end the verse with praise for God?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después de afirmar que la gente cambió la verdad de Dios por la mentira y adoraron y sirvieron a la criatura en lugar del Creador, ¿cómo termina el apóstol Pablo el versículo con alabanza a Dios?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1:25, après avoir déclaré que les gens ont échangé la vérité de Dieu contre le mensonge et ont adoré et servi la créature plutôt que le Créateur, comment l’apôtre Paul termine-t-il le verset par la louange de Dieu?</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whom will God call His people?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¿a quién llamará Dios su pueblo?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qui Dieu appellera-t-il son peuple?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blessed forever. Amen.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es bendito por los siglos. Amén.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béni éternellement. Amen!</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ἐστιν εὐλογητὸς εἰς τοὺς αἰῶνας·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what is revealed in the gospel that is the power of God to salvation for everyone who believes?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¿qué se revela en el evangelio que es poder de Dios para salvación a todo aquel que cree?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1:17, qu’est-ce qui est révélé dans l’Évangile qui est la puissance de Dieu pour le salut de tous ceux qui croient?</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it the righteousness of God is revealed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en el evangelio, la justicia de Dios se revela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qu'en lui est révélée la justice de Dieu</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δικαιοσύνη γὰρ θεοῦ ἐν αὐτῷ ἀποκαλύπτεται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9:26 and Hosea, what will happen in the place where people were said to not be the people of God?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9:26 y Oseas, ¿qué pasará en el lugar donde se decía que las personas no eran el pueblo de Dios?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9:26 et Osée, que se passera-t-il à l’endroit où il est dit que les gens ne sont pas le peuple de Dieu?</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they shall be called sons of the living God.”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allí serán llamados “hijos del Dios viviente”.»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seront appelés fils du Dieu vivant.</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ἐκεῖ κληθήσονται υἱοὶ θεοῦ ζῶντος.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5:20, in what kind of places did grace abound much more?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5:20, ¿en qué clase de lugares abundó mucho más la gracia?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5:20, dans quels types de lieux la grâce a-t-elle abondé davantage?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where sin abounded,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cuando el pecado abundó,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là où le péché a abondé,</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δὲ ἐπλεόνασεν ἡ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2:12, what will happen to as many as have sinned in the law?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2:12, ¿qué pasará con todos los que han pecado bajo la Ley?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2:12, qu’arrivera-t-il à tous ceux qui ont péché dans la loi?</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judged by the law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Ley serán juzgados,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seront jugés par la loi.</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νόμου κριθήσονται·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8:35, a question is asked that is to help answer the question about who shall separate us from the love of Christ.  What is this answering question?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8:35, se hace una pregunta que ayudará a responder la pregunta sobre quién nos separará del amor de Cristo. ¿Cuál es esta pregunta de respuesta?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8:35, une question est posée pour aider à répondre à la question de savoir qui nous séparera de l’amour du Christ. Quelle est cette réponse à cette question?</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were not My people,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no era mi pueblo,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n'était pas mon peuple,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λαόν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tribulation, or distress, or persecution, or famine, or nakedness, or peril, or sword?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¿Tribulación, angustia, persecución, hambre, desnudez, peligro o espada?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Sera-ce la tribulation, ou l'angoisse, ou la persécution, ou la faim, ou la nudité, ou le péril, ou l'épée?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θλῖψις ἢ στενοχωρία ἢ διωγμὸς ἢ λιμὸς ἢ γυμνότης ἢ κίνδυνος ἢ μάχαιρα;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8:19, what waits for the revealing of the sons of God?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8:19, ¿qué espera la revelación de los hijos de Dios?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8:19, qu’est-ce qui attend la révélation des fils de Dieu?</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earnest expectation of the creation eagerly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anhelo ardiente de la creación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la création attend-elle avec un ardent désir</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ἀποκαραδοκία τῆς κτίσεως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4:10, was Abraham's faith accounted to him as righteousness while he was circumcised or uncircumcised?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4:10, ¿le fue contada a Abraham por justicia la fe estando circuncidado o incircunciso?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4:10, la foi d’Abraham lui a-t-elle été imputée à justice alors qu’il était circoncis ou incirconcis?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while circumcised, but while uncircumcised.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la circuncisión, sino en la incircuncisión.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n'était pas encore circoncis, il était incirconcis.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ἐν περιτομῇ ἀλλ’ ἐν ἀκροβυστίᾳ·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9:27 and Isaiah, who will be saved from the children of Israel?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9:27 e Isaías, ¿quiénes serán salvos de los hijos de Israel?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9:27 et Isaïe, qui sera sauvé des enfants d’Israël?</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“Though the number of the children of Israel be as the sand of the sea,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el número de los hijos de Israel fuera como la arena del mar,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le nombre des fils d'Israël serait comme le sable de la mer,</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ᾖ ὁ ἀριθμὸς τῶν υἱῶν Ἰσραὴλ ὡς ἡ ἄμμος τῆς θαλάσσης,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what does Paul what to do so that he may give the Romans a spiritual gift?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¿qué debe hacer Pablo para poder darles un don espiritual a los Romanos?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que fait Paul pour pouvoir offrir un don spirituel aux Romains?</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long to see you,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deseo veros,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désire vous voir,</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ἐπιποθῶ γὰρ ἰδεῖν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2:6, in the day of wrath and revelation of the righteous judgment of God, what will God do according to the deeds of each person being judged?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2:6, en el día de la ira y de la revelación del justo juicio de Dios, ¿qué hará Dios según las obras de cada persona que esté siendo juzgada?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2:6, au jour de la colère et de la révélation du juste jugement de Dieu, que fera Dieu selon les actes de chaque personne jugée?</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6;9, who has been raised from the dead and dies no more?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6;9, ¿quién ha resucitado de entre los muertos y no muere más?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6:9, qui est ressuscité des morts et ne meurt plus?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render to each one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pagará a cada uno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rendra à chacun</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ἀποδώσει ἑκάστῳ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2:12, who will perish without the law?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2:12, ¿quién perecerá sin la ley?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2:12, qui périra sans la loi?</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many as have sinned without law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que sin la Ley han pecado,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ceux qui ont péché sans la loi</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Ὅσοι γὰρ ἀνόμως ἥμαρτον,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9:17, there were two reasons that God raised Pharaoh up. What were they?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9:17, hubo dos razones por las que Dios levantó a Faraón. ¿Cuáles fueron?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9:17, Dieu a ressuscité Pharaon pour deux raisons. Quels étaient-ils?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show My power in you, and that My name may be declared in all the earth.”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mostrar en ti mi poder y para que mi nombre sea anunciado por toda la tierra.»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montrer en toi ma puissance, et afin que mon nom soit publié par toute la terre.</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ὅπως ἐνδείξωμαι ἐν σοὶ τὴν δύναμίν μου, καὶ ὅπως διαγγελῇ τὸ ὄνομά μου ἐν πάσῃ τῇ γῇ.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4:17, God is identified as the one who does two things.  what was the second?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4:17, se identifica a Dios como aquel que hace dos cosas. cual fue el segundo?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4:17, Dieu est identifié comme celui qui fait deux choses. quelle était la deuxième?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calls those things which do not exist as though they did;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llama las cosas que no son como si fueran.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appelle les choses qui ne sont point comme si elles étaient.</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καλοῦντος τὰ μὴ ὄντα ὡς ὄντα·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10:11, who will not be put to shame?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10:11, ¿quién no será avergonzado?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10:11, qui ne sera pas couvert de honte?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Scripture says, “Whoever believes on Him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Escritura dice: «Todo aquel que en él cree,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Quiconque croit en lui</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γὰρ ἡ γραφή· Πᾶς ὁ πιστεύων ἐπ’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4:6, David describe the blessedness of the man to whom God imputes righteousness without what?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4:6, ¿cómo describe David la bienaventuranza del hombre a quien Dios imputa justicia sin qué?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4:6, comment David décrit-il la béatitude de l’homme à qui Dieu impute la justice sans quoi?</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knowing that Christ,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sabemos que Cristo,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sachant que Christ</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εἰδότες ὅτι Χριστὸς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apart from works: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obras,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les oeuvres: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χωρὶς ἔργων·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 what does Paul feel in his heart because he desires Israel to be saved?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 ¿qué siente Pablo en su corazón porque desea que Israel sea salvo?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 en plus d’être affligé dans son coeur, que ressent Paul à l’égard de ses compatriotes israélites?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have great sorrow and continual grief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tengo gran tristeza y continuo dolor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J'éprouve une grande tristesse,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λύπη μοί ἐστιν μεγάλη καὶ ἀδιάλειπτος ὀδύνη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 having been justified by faith, what do we have through our Lord Jesus Christ?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 habiendo sido justificados por la fe, ¿qué tenemos por medio de nuestro Señor Jesucristo?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 ayant été justifiés par la foi, qu’avons-nous par notre Seigneur Jésus-Christ?</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have peace with God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tenemos paz para con Dios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avons la paix avec Dieu</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εἰρήνην ἔχομεν πρὸς τὸν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2:29, from whom does the true Jew not receive priase and from whom does he receive praise?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2:29, ¿de quién no recibe alabanzas el verdadero judío y de quién recibe alabanzas?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2:29, de qui le vrai Juif ne reçoit-il pas de louanges et de qui reçoit-il des louanges?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whose praise is not from men but from God.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alabanza del tal no viene de los hombres, sino de Dios.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louange de ce Juif ne vient pas des hommes, mais de Dieu.</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ὁ ἔπαινος οὐκ ἐξ ἀνθρώπων ἀλλ’ ἐκ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8:21, what will be delivered from the bondage of corruption?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8:21, ¿qué será librado de la esclavitud de la corrupción?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8:21, qu’est-ce qui sera délivré de l’esclavage de la corruption?</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creation itself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también la creación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l'espérance qu'elle aussi</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καὶ αὐτὴ ἡ κτίσις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 by what act was Jesus declared to be the Son of God?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 ¿mediante qué acto fue declarado Jesús Hijo de Dios?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 par quel acte Jésus a-t-il été déclaré Fils de Dieu?</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5:5, what does hope not do?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5:5, ¿qué no hace la esperanza?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5:5, qu’est-ce que l’espérance ne fait pas?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resurrection from the dead.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su resurrección de entre los muertos.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sa résurrection d'entre les morts), Jésus Christ notre Seigneur,</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 ἀναστάσεως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6:14, why shall sin not have dominion over you?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6:14, ¿por qué el pecado no tendrá dominio sobre ti?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6:14, pourquoi le péché ne dominerait-il pas sur vous?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are not under law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estáis bajo la Ley,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vous êtes, non sous la loi,</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ἐστε ὑπὸ νόμον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3:13, what have people used their tongues for as Paul cites Psalm 5 to describe the sinfulness of humanity?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3:13, ¿para qué ha usado la gente su lengua cuando Pablo cita el Salmo 5 para describir la pecaminosidad de la humanidad?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3:13, à quoi les gens ont-ils utilisé leur langue alors que Paul cite le Psaume 5 pour décrire l’absence de péché de l’humanité?</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their tongues they have practiced deceit”;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su lengua engañan.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 servent de leurs langues pour tromper;</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αὐτῶν, ταῖς γλώσσαις αὐτῶν ἐδολιοῦσαν,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 if Abraham was justified by works, what would he have?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 si Abraham fuera justificado por las obras, ¿qué tendría?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 si Abraham était justifié par les œuvres, qu’aurait-il?</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has something to boast about,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tendría de qué gloriarse,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a sujet de se glorifier,</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ἔχει καύχημα·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4:5, whose faith is accounted for righteousness?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4:5, ¿de quién es contada la fe por justicia?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4:5, à qui la foi est-elle imputée à justice?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believes on Him who justifies the ungodly,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cree en aquel que justifica al impío,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qui croit en celui qui justifie l'impie,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πιστεύοντι δὲ ἐπὶ τὸν δικαιοῦντα τὸν ἀσεβῆ,</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6:5, we should be united in Christ's resurrection if we have been what in the likeness of His death?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6:5, ¿deberíamos estar unidos en la resurrección de Cristo si hemos sido a semejanza de Su muerte?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6:5, nous devrions être unis dans la résurrection du Christ si nous avons été à l’image de sa mort?</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hope does not disappoint,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 esperanza no nos defrauda,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l'espérance ne trompe point,</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ἐλπὶς οὐ καταισχύνει·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we have been united together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fuimos plantados juntamente con él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si nous sommes devenus une même plante avec lui</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σύμφυτοι γεγόναμεν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4:3, what did Abraham do that was accounted to him for righteousness?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4:3, ¿qué hizo Abraham que le fue contado por justicia?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4:3, qu’a fait Abraham qui lui a été imputé à justice?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“Abraham believed God,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Creyó Abraham a Dios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Abraham crut à Dieu,</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Ἐπίστευσεν δὲ Ἀβραὰμ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4:20, what was Abraham doing when he was strengthened in faith and didn't waver at God's promise?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4:20, ¿qué estaba haciendo Abraham cuando se fortaleció en la fe y no vaciló ante la promesa de Dios?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4:20, que faisait Abraham lorsqu'il fut fortifié dans la foi et qu'il ne vacilla pas devant la promesse de Dieu?</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giving glory to God,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dando gloria a Dios,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donnant gloire à Dieu,</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δοὺς δόξαν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6:11, how should we think about ourselves in relation to the temptations of sin?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6:11, ¿cómo debemos pensar de nosotros mismos en relación con las tentaciones del pecado?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6:11, comment devrions-nous penser à nous-mêmes par rapport aux tentations du péché?</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Likewise you also, reckon yourselves to be dead indeed to sin,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vosotros consideraos muertos al pecado,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vous-mêmes, regardez-vous comme morts au péché,</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 λογίζεσθε ἑαυτοὺς εἶναι νεκροὺς μὲν τῇ ἁμαρτίᾳ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2:29, circumcision of the heart is not done in the letter but in what?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2:29 la circuncisión del corazón no se hace en la letra sino ¿en qué?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2:29, la circoncision du cœur ne se fait pas dans la lettre mais dans quoi?</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Spirit,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espíritu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l'esprit</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What does Paul say the gospel is in terms of power?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¿Qué dice Pablo que es el evangelio en términos de poder?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selon Paul, qu’est-ce que l’Évangile est en termes de puissance?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how many things work together for good to those who love God?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¿cuántas cosas ayudan a bien a los que aman a Dios?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combien de choses concourent au bien de ceux qui aiment Dieu?</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the power of God to salvation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 poder de Dios para salvación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une puissance de Dieu pour le salut</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δύναμις γὰρ θεοῦ ἐστιν εἰς σωτηρίαν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5:14, when did death reign?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5:14, ¿cuándo reinó la muerte?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5:14, quand la mort a-t-elle régné?</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death reigned from Adam to Moses,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obstante, reinó la muerte desde Adán hasta Moisés,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Cependant la mort a régné depuis Adam jusqu'à Moïse,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ἐβασίλευσεν ὁ θάνατος ἀπὸ Ἀδὰμ μέχρι Μωϋσέως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4:16, Abraham is the father of whom?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4:16, ¿Abraham es padre de quién?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4:16, Abraham est le père de qui?</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the father of us all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es padre de todos nosotros,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notre père à tous, selon qu'il est écrit:</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ἐστιν πατὴρ πάντων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 know that all things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savons, du reste, que toutes choses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 what does the apostle Paul say you do when you judge another person, as you who judge practice the same things?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 ¿qué dice el apóstol Pablo que hagas cuando juzgas a otra persona, ya que tú que juzgas practicas las mismas cosas?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 que vous dit l’apôtre Paul lorsque vous jugez une autre personne, alors que vous, qui jugez, pratiquez les mêmes choses?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condemn yourself;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 condenas a ti mismo,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en jugeant les autres, tu te condamnes toi-même,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σεαυτὸν κατακρίνεις,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7:19, what does Paul say he does not do?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7:19, ¿qué dice Pablo que no hace?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7:19, qu’est-ce que Paul dit qu’il ne fait pas?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good that I will to do,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bien que quiero,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bien que je veux,</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ὃ θέλω ποιῶ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4:3, what was the result for Abraham when he believed God?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4:3, ¿cuál fue el resultado para Abraham cuando creyó a Dios?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4:3, quel a été le résultat pour Abraham lorsqu’il a cru en Dieu?</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it was accounted to him for righteousness.”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le fue contado por justicia.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cela lui fut imputé à justice.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ἐλογίσθη αὐτῷ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8:24, what is not hope?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8:24, ¿qué no es esperanza?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8:24, qu’est-ce qui n’est pas l’espérance?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hope that is seen is not hope;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esperanza que se ve, no es esperanza;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l'espérance qu'on voit n'est plus espérance: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ἐλπὶς δὲ βλεπομένη οὐκ ἔστιν ἐλπίς,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what are the 5 attributes of people with a debased mind? (5 points)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¿cuáles son 5 atributos de las personas con una mente depravada? (5 puntos)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quels sont les 3 attributs des personnes ayant un esprit dégradé? (3 points)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undiscerning, untrustworthy, unloving, unforgiving, unmerciful;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necios, desleales, sin afecto natural, implacables, sin misericordia.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loyauté, d'affection naturelle, de miséricorde.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ἀσυνέτους, ἀσυνθέτους, ἀστόργους, ἀνελεήμονας·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 why might some people think we should continue in sin?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 ¿por qué algunas personas podrían pensar que debemos continuar en pecado?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 pourquoi certaines personnes pourraient-elles penser que nous devrions continuer à pécher?</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grace may abound?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la gracia abunde?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la grâce abonde?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ἡ χάρις πλεονάσῃ;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6:22, the believers in Rome have fruit to holiness which will lead in the end to what?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6:22, los creyentes en Roma tienen fruto para la santidad que conducirá al final ¿a qué?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6:22, les croyants de Rome ont des fruits de sainteté qui mèneront finalement à quoi?</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everlasting life.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vida eterna,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vie éternelle.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ζωὴν αἰώνιον.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according to whose will does the Spirit Himself intercede?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¿según la voluntad de quién intercede el Espíritu mismo?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8:27, selon la volonté de qui l’Esprit lui-même intercède-t-il?</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will of God.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conforme a la voluntad de Dios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c'est selon Dieu</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κατὰ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6:4, Christ was raised from the dead by what?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6:4, ¿Cristo resucitó de entre los muertos por qué?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6:4, par quoi Christ est-il ressuscité des morts?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glory of the Father,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gloria del Padre,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gloire du Père,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δόξης τοῦ πατρός,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what did God do for us when he did not spare Hos own Son?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¿qué hizo Dios por nosotros cuando no perdonó a su propio Hijo?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8:32, qu’a fait Dieu pour nous lorsqu’il n’a pas épargné son propre Fils?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delivered Him up for us all,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lo entregó por todos nosotros,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qui l'a livré pour nous tous,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ὑπὲρ ἡμῶν πάντων παρέδωκεν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6:22, the believers in Rome have become slaves of God and now have what?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6:22, los creyentes en Roma se han convertido en esclavos de Dios y ¿ahora tienen qué?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6:22, les croyants de Rome sont devenus esclaves de Dieu et ont maintenant quoi?</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 Romans asks a question to point out that we can't live any longer in sin. What question is asked?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 Romanos hace una pregunta para señalar que ya no podemos vivir en pecado. ¿Qué pregunta se hace?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 Romains pose une question pour souligner que nous ne pouvons plus vivre dans le péché. Quelle question est posée?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shall we who died to sin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los que hemos muerto al pecado,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qui sommes morts au péché,</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ἀπεθάνομεν τῇ ἁμαρτίᾳ,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3:22, the righteousness of God comes through faith in Jesus Christ to whom specifically, as stated in this latter part of the verse?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3:22, la justicia de Dios viene por la fe en Jesucristo ¿a quién específicamente, como se afirma en esta última parte del versículo?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3:22, la justice de Dieu vient par la foi en Jésus-Christ, à qui spécifiquement, comme indiqué dans cette dernière partie du verset?</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all and on all who believe.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todos los que creen en él,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tous ceux qui croient.</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πάντας τοὺς πιστεύοντας,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2:22, what do you say not to commit?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2:22, ¿qué se dice no cometer?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2:22, que dites-vous de ne pas commettre?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who say, “Do not commit adultery,”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que dices que no se ha de adulterar,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dis de ne pas commettre d'adultère,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λέγων μὴ μοιχεύειν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4:17, God is identified as the one who does two things.  what was the first?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4:17, se identifica a Dios como aquel que hace dos cosas. ¿cual fue el primero?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4:17, Dieu est identifié comme celui qui fait deux choses. quelle a été la première?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gives life to the dead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da vida a los muertos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donne la vie aux morts,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ζῳοποιοῦντος τοὺς νεκροὺς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1:10, what did Paul desire in his prayers to God concerning the saints in Rome?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1:10, ¿qué deseaba Pablo en sus oraciones a Dios por los santos en Roma?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1:10, que désirait Paul dans ses prières à Dieu concernant les saints de Rome?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come to you.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viaje para ir a vosotros,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bonheur d'aller vers vous.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ἐλθεῖν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have your fruit to holiness,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tenéis por vuestro fruto la santificación y,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avez pour fruit la sainteté</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ἔχετε τὸν καρπὸν ὑμῶν εἰς ἁγιασμόν,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8:24, what happens to us in the hope of the redemption of our bodies?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8:24, ¿qué nos sucede en la esperanza de la redención de nuestros cuerpos?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8:24, que nous arrive-t-il dans l’espoir de la rédemption de notre corps?</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were saved in this hope,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en esperanza fuimos salvos;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c'est en espérance que nous sommes sauvés.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γὰρ ἐλπίδι ἐσώθημεν·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5:19, how will many be made righteous?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5:19, ¿cuántos serán justificados?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5:19, combien de personnes seront-elles rendues justes?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also by one Man’s obedience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por la obediencia de uno,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par l'obéissance d'un seul</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διὰ τῆς ὑπακοῆς τοῦ ἑνὸς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9:24, who might God have prepared for glory that is not of the Jews only but also of the Gentiles?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9:24, ¿a quién podría haber preparado Dios para la gloria que no sea sólo la de los judíos sino también la de los gentiles?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9:24, qui Dieu aurait-il pu préparer pour la gloire, si ce n’est celle des Juifs mais aussi celle des Gentils?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us whom He called,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estos también ha llamado, es decir, a nosotros,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nous a-t-il appelés,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καὶ ἐκάλεσεν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4:7, after stating "Blessed are those whose lawless deeds are forgiven," what is the next blessing that Paul quotes from the Old Testament?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4:7, después de decir "Bienaventurados aquellos cuyas iniquidades son perdonadas", ¿cuál es la siguiente bendición que Pablo cita del Antiguo Testamento?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4:7, après avoir déclaré « Bienheureux ceux dont les actes iniques sont pardonnés », quelle est la prochaine bénédiction que Paul cite dans l'Ancien Testament?</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whose sins are covered;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cuyos pecados son cubiertos.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dont les péchés sont couverts!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ὧν ἐπεκαλύφθησαν αἱ ἁμαρτίαι,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1:7, What term is used to describe those who are called to be saints, signifying their special relationship with God?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1:7, ¿qué término se usa para describir a aquellos que son llamados a ser santos, indicando su relación especial con Dios?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1:7, quel terme est utilisé pour décrire ceux qui sont appelés à être saints, signifiant leur relation particulière avec Dieu?</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beloved of God,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amados de Dios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bien-aimés de Dieu,</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ἀγαπητοῖς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4:11, what is circumcision said to be for Abraham, which he received while still uncircumcised?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4:11, ¿qué se dice que es la circuncisión de Abraham, que recibió cuando aún era incircunciso?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4:11, que signifie la circoncision pour Abraham, qu’il a reçue alors qu’il était encore incirconcis?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7:18, in contrast to nothing good dwelling in Paul, what is present with him?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7:18, a diferencia de nada bueno que habita en Pablo, ¿qué hay en él?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7:18, contrairement au fait que rien de bon n’habite en Paul, qu’est-ce qui est présent en lui?</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 will is present with me,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querer el bien está en mí,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la volonté,</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θέλειν παράκειταί 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2:28, how does the verse specify what circumcision is not?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2:28, ¿cómo especifica el versículo qué no es la circuncisión?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2:28, comment le verset précise-t-il ce que la circoncision n’est pas?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is circumcision that which is outward in the flesh;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es la circuncisión la que se hace exteriormente en la carne;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circoncision, ce n'est pas celle qui est visible dans la chair.</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ἡ ἐν τῷ φανερῷ ἐν σαρκὶ περιτομή·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7:4, with what friendly term is used to address the believers in Rome?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7:4, ¿con qué término amistoso se usa para dirigirse a los creyentes en Roma?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7:4, avec quel terme amical est-il utilisé pour s’adresser aux croyants de Rome?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brethren,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vosotros, hermanos míos,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mes frères,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what do those who live according to the Spirit set their minds on?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¿qué es lo que piensan los que son del Espíritu?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8:5, à quoi pensent ceux qui vivent selon l’Esprit?</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things of the Spirit.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las cosas del Espíritu.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s'affectionnent aux choses de l'esprit.</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4:24, for whose sake (in addition to Abraham's) was it written that Abraham's faith was accounted to him for righteous?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4:24, ¿por amor de quién (además de por el de Abraham) se escribió que la fe de Abraham le fue contada por justa?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4:24, pour qui (en plus de celui d'Abraham) il a été écrit que la foi d'Abraham lui était imputée à justice?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for us.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también con respecto a nosotros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encore à cause de nous,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δι’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seal of the righteousness of the faith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sello de la justicia de la fe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sceau de la justice qu'il avait obtenue par la foi</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σφραγῖδα τῆς δικαιοσύνης τῆς πίστεως 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7:6, what should we do now that we have been delivered from the law?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7:6, ¿qué debemos hacer ahora que hemos sido liberados de la ley?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7:6, que devons-nous faire maintenant que nous avons été délivrés de la loi?</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we should serve in the newness of the Spirit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sirvamos bajo el régimen nuevo del Espíritu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sorte que nous servons dans un esprit nouveau,</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δουλεύειν ἡμᾶς ἐν καινότητι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3:17, what specifically have those who are unrighteous according to the Scripture not known?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3:17, ¿qué es lo que específicamente no saben los que son injustos según las Escrituras?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3:17, qu’est-ce que ceux qui sont injustes selon l’Écriture ne savent pas spécifiquement?</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way of peace they have not known.”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conocieron camino de paz.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ne connaissent pas le chemin de la paix;</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ὁδὸν εἰρήνης οὐκ ἔγνωσαν.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10:8 which is quoting form Deuteronomy 30:13 about the location of God's expectations, where can they be found? (2 points)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10:8, que cita Deuteronomio 30:13 sobre la ubicación de las expectativas de Dios, ¿dónde se pueden encontrar? (2 puntos)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10:8 qui cite Deutéronome 30:13 sur l'emplacement des attentes de Dieu, où peuvent-elles être trouvées? (2 points)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your mouth and in your heart”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tu boca y en tu corazón.»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ta bouche et dans ton coeur.</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στόματί σου καὶ ἐν τῇ καρδίᾳ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 having been justified by faith we have peace with God and rejoice in what?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 habiendo sido justificados por la fe tenemos paz con Dios y ¿en qué nos regocijamos?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5:2, après avoir été justifiés par la foi, nous avons la paix avec Dieu et nous réjouissons de quoi?</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rejoice in hope of the glory of God.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nos gloriamos en la esperanza de la gloria de Dios.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nous glorifions dans l'espérance de la gloire de Dieu.</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καυχώμεθα ἐπ’ ἐλπίδι τῆς δόξης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8:15, what Spirit did you receive? Be specific.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8:15, ¿qué Espíritu recibiste? Sea específico.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8:15, quel Esprit avez-vous reçu? Soyez précis.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you received the Spirit of adoption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habéis recibido el Espíritu de adopción,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vous avez reçu un Esprit d'adoption,</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ἐλάβετε πνεῦμα υἱοθεσίας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9:23, what might God have done previously for the vessels of mercy?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9:23, ¿qué pudo haber hecho Dios previamente por los vasos de misericordia?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9:23, qu’aurait pu faire Dieu auparavant pour les vases de miséricorde?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Paul states that those who practice such things, referring to a list of sinful behaviors, know that those who practice such things deserve what punishment?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Pablo afirma que quienes practican tales cosas, refiriéndose a una lista de conductas pecaminosas, saben que quienes practican tales cosas merecen ¿qué castigo?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Paul déclare que ceux qui pratiquent de telles choses, se référant à une liste de comportements pécheurs, savent que ceux qui pratiquent de telles choses méritent quelle punition?</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deserving of death,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dignos de muerte,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déclarant dignes de mort</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ἄξιοι θανάτου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9:14, what question is asked to increase the reader's attention to the question asking if there is unrighteousness with God?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9:14, ¿qué pregunta se hace para aumentar la atención del lector a la pregunta de si hay injusticia con Dios?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9:14, quelle question est posée pour attirer l’attention du lecteur sur la question de savoir s’il y a de l’injustice envers Dieu?</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we say then?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8:33, what does God do?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8:33, ¿qué hace Dios?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8:33, que fait Dieu?</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God who justifies.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es el que justifica.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Dieu qui justifie!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θεὸς ὁ δικαιῶν·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5:13, what was in the world but was not imputed before the law?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5:13, ¿qué había en el mundo que no fue imputado ante la ley?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5:13, qu’est-ce qui existait dans le monde mais qui n’était pas imputé devant la loi?</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until the law sin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de la Ley ya había pecado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jusqu'à la loi le péché</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γὰρ νόμου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2:15, in what manner does the apostle Paul describe the process by which the Gentiles' thoughts alternately accuse or defend them?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2:15, ¿de qué manera describe el apóstol Pablo el proceso mediante el cual los pensamientos de los gentiles alternativamente los acusan o los defienden?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2:15, de quelle manière l’apôtre Paul décrit-il le processus par lequel les pensées des Gentils les accusent ou les défendent tour à tour?</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between themselves their thoughts accusing or else excusing them)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acusándolos o defendiéndolos sus razonamientos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leurs pensées s'accusant ou se défendant tour à tour.</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μεταξὺ ἀλλήλων τῶν λογισμῶν κατηγορούντων ἢ καὶ ἀπολογουμένων,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He had prepared beforehand for glory,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había preparado de antemano para gloria.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a d'avance préparés pour la gloire?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ἃ προητοίμασεν εἰς δόξαν,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 Jesus Christ was born of the see of David according to what?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 Jesucristo nació de la sede de David ¿según qué?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 Jésus-Christ est né du siège de David, selon quoi?</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flesh,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la carne,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chair,</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3:19, to whom does the verse specify that the law speaks?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3:19, ¿a quién especifica el versículo que habla la ley?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3:19, à qui le verset précise-t-il que la loi s’adresse?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says to those who are under the law,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dice a los que están bajo la Ley,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le dit à ceux qui sont sous la loi,</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ἐν τῷ νόμῳ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how completely do those who suppress the truth understand what may be known of God?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¿cuán plenamente entienden lo que de Dios se puede conocer quienes suprimen la verdad?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1:19, dans quelle mesure ceux qui retiennent la vérité comprennent-ils ce que l’on peut connaître de Dieu?</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manifest in them,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les es manifiesto,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manifeste pour eux,</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φανερόν ἐστιν ἐν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2:28, who is not considered a Jew according to Paul's teaching?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2:28 ¿quién no es considerado judío según las enseñanzas de Pablo?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2:28, qui n’est pas considéré comme juif selon l’enseignement de Paul?</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is not a Jew who is one outwardly,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judío el que lo es exteriormente,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Juif, ce n'est pas celui qui en a les dehors;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ὁ ἐν τῷ φανερῷ Ἰουδαῖός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9:7, some people are part of a group that doesn't necessarily make them children of of the promise. How does this verse describe this group of people?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9:7, algunas personas son parte de un grupo que no necesariamente los convierte en hijos de la promesa. ¿Cómo describe este versículo a este grupo de personas?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9:7, certaines personnes font partie d’un groupe qui n’en fait pas nécessairement des enfants de la promesse. Comment ce verset décrit-il ce groupe de personnes?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