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eternal life will be given to those who seek for glory, honor, and immortality by doing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la vida eterna será dada a quienes buscan gloria, honra e inmortalidad haciendo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la vie éternelle sera donnée à ceux qui recherchent la gloire, l’honneur et l’immortalité en faisant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those who have sinned without the law will perish in what manner?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¿de qué manera perecerán los que sin la ley han pecado?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2:12, ceux qui ont péché sans la loi périront de quelle manière?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perish without law,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la Ley también perecerán;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périront aussi sans la loi,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ἀνόμως καὶ ἀπολοῦνται·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how does it describe the Gentiles who do by nature the things contained in the law even though they do not have the law?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¿cómo describe a los gentiles que hacen por naturaleza las cosas contenidas en la ley aunque no tienen la ley?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comment décrit-il les Gentils qui font par nature les choses contenues dans la loi même s’ils n’ont pas la loi?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law to themselves,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ley para sí mismos,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loi pour eux-mêmes;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ἑαυτοῖς εἰσιν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how are God's goodness, forbearance, and longsuffering described that some people might despise?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¿cómo se describen la bondad, la paciencia y la longanimidad de Dios, para que algunas personas lo menosprecian?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comment la bonté, la patience et la longanimité de Dieu sont-elles décrites de sorte que certaines personnes pourraient mépriser?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by patient continuance in doing good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perseverando en hacer el bien,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persévérance à bien faire,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μὲν καθ’ ὑπομονὴν ἔργου ἀγαθοῦ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riches of His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menosprecias las riquezas de su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méprises-tu les richesses de sa</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τοῦ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the promise that Abraham would be the heir of the world was through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través de qué se hizo la promesa de que Abraham sería heredero del mundo?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4:13, par quoi s’est faite la promesse qu’Abraham serait l’héritier du monde?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 righteousness of faith.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la justicia de la fe,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la justice de la foi.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διὰ δικαιοσύνης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did a good thing become death to the author of Romans?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¿algo bueno llegó a ser muerte para el autor de Romanos?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une bonne chose est-elle devenue la mort pour l’auteur de Romains?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for whom is the gospel the power of God?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¿para quiénes es el evangelio poder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pour qui l’Évangile est-il la puissance de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everyone who believes,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aquel que cree,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quiconque croit,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present themselves as slaves of righteousness for holiness just as they did what? (3 points)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se presenten como esclavos de la justicia para la santidad tal como lo hicieron ¿qué? (3 puntos)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il est demandé aux croyants de Rome de se présenter comme des esclaves de la justice pour la sainteté, tout comme ils l’ont fait. (3points)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who was Jesus Christ born of, according to the flesh?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¿de quién nació Jesucristo según la carne?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de qui Jésus-Christ est-il né selon la chair?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just as you presented your members as slaves of uncleanness, and of lawlessness leading to more lawlessness,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para iniquidad presentasteis vuestros miembros para servir a la impureza y a la iniquidad,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donc que vous avez livré vos membres comme esclaves à l'impureté et à l'iniquité, pour arriver à l'iniquité,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παρεστήσατε τὰ μέλη ὑμῶν δοῦλα τῇ ἀκαθαρσίᾳ καὶ τῇ ἀνομίᾳ εἰς τὴν ἀνομίαν,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if a woman's husband dies, and she marries another man, why is she not called an adulteress?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si el marido de una mujer muere y ella se casa con otro hombre, ¿por qué no es llamada adúltera?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si le mari d’une femme meurt et qu’elle épouse un autre homme, pourquoi n’est-elle pas appelée adultère?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free from that law,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libre de esa ley,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affranchie de la loi,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does the speaker rhetorically ask about being judged as a sinner despite the truth of God increasing through his lie to His glory?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pregunta retóricamente el orador acerca de ser juzgado como pecador a pesar de que la verdad de Dios aumenta a través de su mentira para Su gloria?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 demande rhétoriquement l’orateur au sujet d’être jugé comme pécheur malgré la vérité selon laquelle Dieu augmente à travers son mensonge pour sa gloire?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also still judged as a sinner?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aún soy juzgado como pecador?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suis-je moi-même encore jugé comme pécheur?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ἔτι κἀγὼ ὡς ἁμαρτωλὸς κρίνομαι,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faith being made void?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se anula la fe?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l’annulation de la foi?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promise made of no effect,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anulada la promesa.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promesse est anéantie,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κατήργηται ἡ ἐπαγγελία·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having been reconciled, we shall be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una vez reconciliados, ¿qué seremos?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une fois réconciliés, que serons-nous?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born of the seed of David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del linaje de David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 de la postérité de David,</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γενομένου ἐκ σπέρματος Δαυὶδ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by His life.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seremos salvos por su vida.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 par sa vie.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 ἐν τῇ ζωῇ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does the verse say will make your circumcision become uncircumcision?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dice el versículo que hará que tu circuncisión se convierta en incircuncisión?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selon le verset, fera de votre circoncision une incirconcision?</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are a breaker of the law,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eres transgresor de la Ley,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transgresses la loi,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παραβάτης νόμου 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had received grace and apostleship for obedience to the faith?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por la obediencia a la fe?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 dans quel but Paul dit-il qu’il a reçu la grâce et l’apostolat pour l’obéissance à la foi?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what three things will be given to everyone who does good, to the Jew first and also to the Greek?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¿qué tres cosas se le darán a todo aquel que hace el bien, al judío primeramente y también al griego?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quelles sont les trois choses qui seront données à quiconque fait le bien, au Juif d’abord, puis au Grec?</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name,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de su nombre;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en son nom</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τοῦ ὀνόματος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does God demonstrate at the present time through Jesus Christ's propitiation by His blood?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demuestra Dios en el tiempo presente a través de la propiciación de Jesucristo por su sangre?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que démontre Dieu à l’heure actuelle par la propitiation de Jésus-Christ par son sang?</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His righteousness,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manifestar su justicia,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montrer sa justice,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ἔνδειξιν τῆς δικαιοσύνης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so that we could be justified?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para que pudiéramos ser justificados?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pour que nous puissions être justifiés?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was raised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resucitado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est ressuscité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ἠγέρθη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bringing him into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que lo lleva a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l’amenant à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bringing me into captivity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me lleva cautivo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me rend captif</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αἰχμαλωτίζοντά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glory, honor, and peace to everyone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gloria, honra y paz a todo el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Gloire, honneur et paix</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δὲ καὶ τιμὴ καὶ εἰρήνη παντὶ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the judgment of God is said to be rightly falling upon whom?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¿sobre quién se dice que el juicio de Dios cae correctamente?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on dit que le jugement de Dieu tombe à juste titre sur qui?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those who practice such things.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practican tales cosas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ceux qui commettent de telles choses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when Paul realizes that evil is present with him even though he wants to do good. What does he find?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cuando Pablo se da cuenta de que el mal está presente en él aunque él quiere hacer el bien, ¿qué encuentra?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lorsque Paul se rend compte que le mal est présent en lui même s’il veut faire le bien. Que trouve-t-il?</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find then a law,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hallo esta ley: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trouve donc en moi cette loi: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Εὑρίσκω ἄρα τὸν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dwells in Paul's flesh?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habita en la carne de Pablo?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qui habite dans la chair de Paul?</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nothing good dwells;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habita el bien,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je le sais, n'habite pas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 τοῦτ’ ἔστιν ἐν τῇ σαρκί μου,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which Gentiles might do the things in the law by nature?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¿cuáles gentiles podrían hacer las cosas de la ley por naturaleza?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quels Gentils pourraient faire naturellement les choses de la loi?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have the law,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tienen la Ley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la loi,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νόμον ἔχοντα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whose flesh does Paul know nothing good dwells?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carne sabe Pablo que no habita nada bueno?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la chair de qui Paul sait-il que rien de bon n’habite?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that in me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sé que en mí,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words does Paul use to say that he wants to make sure the Romans know about his frequent plan?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palabras usa Pablo para decir que quiere asegurarse de que los romanos sepan acerca de su plan frecuente?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quels mots Paul utilise-t-il pour dire qu’il veut s’assurer que les Romains soient au courant de ses fréquents projets?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do not want you to be unaware,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quiero, hermanos, que ignoréis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vous laisser ignorer,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how does Paul begin his question regarding the benefit of being a Jew?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¿cómo comienza Pablo su pregunta sobre el beneficio de ser judío?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 comment Paul commence-t-il sa question concernant l’avantage d’être juif?</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says he is caral and that what has happened to him?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dice que es caral y que ¿qué le ha pasado?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est caral et que lui est-il arrivé?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then has the Jew,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ventaja tiene, pues, el judío?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est donc l'avantage des Juifs,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τὸ περισσὸν τοῦ Ἰουδαίου,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is the law of sin that is bringing him into captivity?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está la ley del pecado que lo está llevando cautivo?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est la loi du péché qui l’emmène en captivité?</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my members.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mis miembros.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mes membres.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ὄντι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sold under sin.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vendido al pecado.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vendu au péché.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πεπραμένος ὑπὸ τὴν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through how many people did sin enter the world?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¿a través de cuántas personas entró el pecado en el mundo?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par combien de personnes ne sont-ils pas entrés dans le monde?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just as through one man sin entered the world,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como el pecado entró en el mundo por un hombre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comme par un seul homme le péché est entré dans le monde,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ὥσπερ δι’ ἑνὸς ἀνθρώπου ἡ ἁμαρτία εἰς τὸν κόσμον εἰσῆλθεν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What did Paul receive for obedience to the faith?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¿Qué recibió Pablo por la obediencia a la fe?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qu’a reçu Paul pour son obéissance à la foi?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received grace and apostleship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recibimos la gracia y el apostolado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reçu la grâce et l'apostolat,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 χάριν καὶ ἀποστολὴν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did Abraham receive as a seal of the righteousness of the faith which he had while still uncircumcised?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recibió Abraham como sello de la justicia de la fe que tuvo cuando aún era incircunciso?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qu’est-ce qu’Abraham a reçu comme signe de la justice de la foi qu’il avait alors qu’il était encore incirconcis?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received the sign of circumcision,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recibió la circuncisión como señal,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reçut le signe de la circoncision,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σημεῖον ἔλαβεν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if she does what while her husband lives?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si hace qué mientras vive su marido?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appelée adultère si elle fait quoi pendant que son mari est en vie?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marries another man,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marido se une a otro hombre,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devient la femme d'un autre homme,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γένηται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the gospel was to be proclaimed among all nations. Who were called of Jesus Christ?  Be specific.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el evangelio debía ser proclamado entre todas las naciones. ¿Quiénes fueron llamados por Jesucristo? Sea específico.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l’Évangile devait être proclamé parmi toutes les nations. Qui a été appelé par Jésus-Christ ? Soyez précis.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whom you also are the called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las cuales estáis también vosotros, llamados a ser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lesquels vous êtes aussi, vous qui avez été appelés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οἷς ἐστε καὶ ὑμεῖς κλητοὶ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the gospel of God is concerning whom?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¿a quién se dirige el evangelio de Dios?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à qui s’adresse l’Évangile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His Son Jesus Christ our Lord,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evangelio que se refiere a su Hijo, nuestro Señor Jesucristo,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concerne son Fils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what do we glory in?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¿de qué nos gloriamos?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de quoi nous glorifions-nous?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if those who are of the law are heirs, why would the promise be of no effect?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si los que son de la ley son herederos, ¿por qué la promesa quedaría sin efecto?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4:15, si ceux qui sont de la loi sont héritiers, pourquoi la promesse serait-elle sans effet?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law brings about wrath;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produce ira;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loi produit la colère,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ὀργὴν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which specific accusation does Paul rhetorically ask the one who abhors idols?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acusación específica le hace Pablo retóricamente al que aborrece los ídolos?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quelle accusation spécifique Paul adresse-t-il rhétoriquement à celui qui a horreur des idoles?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rob temples?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¿cometes sacrilegio?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des sacrilèges!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ἱεροσυλεῖς;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did Paul describe the Greeks and the barbarians when he said he was a debtor to both of them?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¿cómo describió Pablo a los griegos y a los bárbaros cuando dijo que era deudor de ambos?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comment Paul décrit-il les Grecs et les barbares lorsqu’il dit qu’il était débiteur envers eux deux?</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wise and to unwise.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sabios y a no sabios soy deudor.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savants et aux ignorants.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σοφοῖς τε καὶ ἀνοήτοις ὀφειλέτης εἰμί·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as long as a man lives what has dominion over him?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mientras el hombre vive, ¿qué tiene dominio sobre él?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 tant qu’un homme vit, qu’est-ce qui domine sur lui?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law has dominion over a man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ley se enseñorea del hombre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loi exerce son pouvoir sur l'homme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νόμος κυριεύει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glory in tribulations,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las tribulaciones,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nous nous glorifions même des afflictions,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καυχώμεθα ἐν ταῖς θλίψεσιν,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seeks after God.  What else does no one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busca a Dios. ¿Qué más hace nadie?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cherche Dieu. Qu'est-ce qu'on ne fait pas d'autre?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understands;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entienda,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n'est intelligent,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συνίων,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are the wages not considered when one works?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no se consideran los salarios cuando uno trabaja?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4:4, comment le salaire n’est-il pas pris en compte lorsqu’on travaille?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wages are not counted as grace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le cuenta el salario como un regalo,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est imputé, non comme une grâce,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μισθὸς οὐ λογίζεται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was Abraham's faith accounted to him as righteousness while he was circumcised or uncircumcised?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¿le fue contada a Abraham por justicia la fe estando circuncidado o incircunciso?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la foi d’Abraham lui a-t-elle été imputée à justice alors qu’il était circoncis ou incirconcis?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while circumcised, but while uncircumcised.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la circuncisión, sino en la incircuncisión.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n'était pas encore circoncis, il était incirconcis.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περιτομῇ ἀλλ’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Paul states that boasting is excluded, he poses a question about what kind of principle or rule; what is the exact phrase he uses to refer to this concept?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que Pablo afirma que la jactancia está excluida, plantea una pregunta sobre qué tipo de principio o regla; ¿Cuál es la frase exacta que usa para referirse a este concepto?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que Paul ait déclaré que la vantardise est exclue, il pose la question de savoir quel genre de principe ou de règle ; Quelle est l'expression exacte qu'il utilise pour faire référence à ce concept?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what law?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cuál ley?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quelle loi?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ποίου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in the day of wrath and revelation of the righteous judgment of God, what will God do according to the deeds of each person being judged?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en el día de la ira y de la revelación del justo juicio de Dios, ¿qué hará Dios según las obras de cada persona que esté siendo juzgada?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2:6, au jour de la colère et de la révélation du juste jugement de Dieu, que fera Dieu selon les actes de chaque personne jugée?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render to each one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pagará a cada uno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rendra à chacun</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ἀποδώσει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was the outcome of Abraham hoping when there appeared no reason to hope?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¿cuál fue el resultado de la esperanza de Abraham cuando no parecía haber razón para esperar?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 a été le résultat de l’espoir d’Abraham alors qu’il ne semblait y avoir aucune raison d’espérer?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reason do some people slanderously say Paul and his associates teach for doing evil?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¿por qué algunas personas dicen calumniosamente que Pablo y sus asociados enseñan para hacer el mal?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raison certaines personnes prétendent-elles de manière calomnieuse, que Paul et ses associés enseignent-ils pour avoir fait le mal?</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good may come”?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vengan bienes»?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en arrive du bien,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in what condition are the believers in Rome now because they having become slaves of God?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¿en qué condición se encuentran ahora los creyentes en Roma por haberse convertido en esclavos de Dios?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6:22, dans quelle condition se trouvent maintenant les croyants de Rome parce qu’ils sont devenus esclaves de Dieu?</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having been set free from sin,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que habéis sido libertados del pecado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étant affranchis du péché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δέ, ἐλευθερωθέντες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do now that we have been delivered from the law?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debemos hacer ahora que hemos sido liberados de la ley?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devons-nous faire maintenant que nous avons été délivrés de la loi?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we should serve in the newness of the Spirit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sirvamos bajo el régimen nuevo del Espíritu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 nous servons dans un esprit nouveau,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δουλεύειν ἡμᾶς ἐν καινότητι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he became the father of many nations,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llegar a ser padre de muchas naciones,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 devint père d'un grand nombre de nations,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αὐτὸν πατέρα πολλῶν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how did Paul respond when asked if there was any advantage to being a Jew or if there was any value in circumcision?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¿cómo respondió Pablo cuando le preguntaron si había alguna ventaja en ser judío o si tenía algún valor la circuncisión?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 comment Paul a-t-il répondu lorsqu’on lui a demandé s’il y avait un avantage à être juif ou si la circoncision avait une valeur?</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in every way!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mucho, en todos los aspectos.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grand de toute manière,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πολὺ κατὰ πάντα τρόπον.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do we know is according to truth against those who practice such things?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¿qué sabemos que es conforme a la verdad contra los que practican tales cosas?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 savons-nous qui est conforme à la vérité contre ceux qui pratiquent de telles choses?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judgment of God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juicio de Dios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jugement de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are those with a hard and impenitent heart doing for themselves in the day of wrath and revelation of the righteous judgment of God?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están haciendo los de corazón duro e impenitente en el día de la ira y de la revelación del justo juicio de Dios?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 font ceux qui ont un cœur dur et impénitent au jour de la colère et de la révélation du juste jugement de Dieu?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in addition to the gift of God?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a muchos además de lo dado por Dios?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en plus du don de Dieu?</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 grace of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la grâce de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what reason did Abraham become the father of all who believe and are uncircumcised?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¿por qué razón Abraham llegó a ser padre de todos los creyentes y que son incircuncisos?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pour quelle raison Abraham est-il devenu le père de tous les croyants et incirconcis?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righteousness might be imputed to them also,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también a ellos la fe les sea contada por justicia;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la justice leur fût aussi imputée,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λογισθῆναι αὐτοῖς τὴν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of what is righteousness that it might be according to grace?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¿de qué es la justicia para que sea según la gracia?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4:16, qu’est-ce que la justice pour qu’elle soit selon la grâce?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it is of faith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la promesa es fe,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les héritiers le sont par la foi,</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treasuring up for yourself wrath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atesoras para ti mismo ira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t'amasses un trésor de colère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θησαυρίζεις σεαυτῷ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Paul delights in the law of God according to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¿Pablo se deleita en la ley de Dios según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7:22, Paul prend plaisir à la loi de Dieu selon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inward man.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según el hombre interior,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l'homme intérieur;</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ἔσω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through whom do we also rejoice in God?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¿mediante quién también nos regocijamos en Dios?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par qui nous réjouissons-nous aussi en Dieu?</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Señor nuestro Jesucristo,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has happened to us since we died to what we were held by?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nos ha sucedido desde que morimos a aquello a lo que estábamos sujetos?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nous est-il arrivé depuis que nous sommes morts à ce par quoi nous étions retenus?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we have been delivered from the law,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estamos libres de la Ley,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nous avons été dégagés de la loi,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κατηργήθημεν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