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does Paul what to do so that he may give the Romans a spiritual gift?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debe hacer Pablo para poder darles un don espiritual a los Romanos?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 fait Paul pour pouvoir offrir un don spirituel aux Romains?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judgment which came from one offense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ciertamente, el juicio vino a causa de un solo pecado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après une seule offense que le jugement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κρίμα ἐξ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in what writings did Paul indicate that the gospel was promised beforehand?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¿en qué escritos indicó Pablo que el evangelio fue prometido de antemano?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dans quels écrits Paul a-t-il indiqué que l’Évangile avait été promis d’avance?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Holy Scriptures,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santas Escrituras: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saintes Écritures,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γραφαῖς ἁγίαις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What term is used to describe those who are called to be saints, signifying their special relationship with God?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¿qué término se usa para describir a aquellos que son llamados a ser santos, indicando su relación especial con Dios?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quel terme est utilisé pour décrire ceux qui sont appelés à être saints, signifiant leur relation particulière avec Dieu?</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of God,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amados de Dios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bien-aimés de Dieu,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ἀγαπητοῖς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abounded to many by the grace of Jesus Christ?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abundaba para muchos por la gracia de Jesucristo?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qu’est-ce qui a été abondant pour beaucoup grâce à la grâce de Jésus-Christ?</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gift by the grace of the one Man, Jesus Christ,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don de Dios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don de la grâce venant d'un seul homme, Jésus Christ,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δωρεὰ ἐν χάριτι τῇ τοῦ ἑνὸς ἀνθρώπου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had God done regarding the sins previously committed and why did he do it?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había hecho Dios con respecto a los pecados cometidos anteriormente y por qué lo hizo?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qu’avait fait Dieu concernant les péchés commis précédemment et pourquoi l’avait-il fait?</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in His forbearance God had passed over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haber pasado por alto,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qu'il avait laissé impunis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πάρεσιν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if Abraham were justified by works he would have been able to boast but not before whom?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si Abraham fuera justificado por las obras, habría podido jactarse, pero ¿ante quién no?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 si Abraham avait été justifié par les œuvres, il aurait pu se vanter mais pas devant qui?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long to see you,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deseo veros,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désire vous voir,</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ἐπιποθῶ γὰρ ἰδεῖν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before God.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ante Dios,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devant Dieu.</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πρὸς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what are those who by patient continuance in doing good seeking for?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¿qué buscan los que perseveran en hacer el bien?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2:7 que recherchent ceux qui, en persévérant patiemment, font le bien?</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seek for glory, honor, and immortality;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buscan gloria, honra e inmortalidad;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cherchent l'honneur, la gloire et l'immortalité;</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δόξαν καὶ τιμὴν καὶ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what is it that all have sinned and fall short of?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¿qué es lo que todos pecaron y están destituidos?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qu’est-ce que tous ont péché et dont ils sont privés?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glory of God,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gloria de Dios,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gloire de Dieu;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δόξης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in whose presence was it recorded that Abraham was made a father of many nations?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¿en presencia de quién se registró que Abraham fue hecho padre de muchas naciones?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4:17, en présence de qui a-t-il été enregistré qu’Abraham est devenu père de nombreuses nations?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presence of Him whom he believed—God,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es delante de Dios, a quien creyó,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notre père devant celui auquel il a cru, Dieu,</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κατέναντι οὗ ἐπίστευσεν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are the 5 attributes of people with a debased mind? (5 points)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¿cuáles son 5 atributos de las personas con una mente depravada? (5 puntos)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quels sont les 3 attributs des personnes ayant un esprit dégradé? (3 points)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undiscerning, untrustworthy, unloving, unforgiving, unmerciful;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necios, desleales, sin afecto natural, implacables, sin misericordia.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loyauté, d'affection naturelle, de miséricorde.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ἀσυνέτους, ἀσυνθέτους, ἀστόργους, ἀνελεήμονας·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how will many be made righteous?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¿cuántos serán justificados?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combien de personnes seront-elles rendues justes?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Who is the author of the book of Romans?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¿Quién es el autor del libro de Romanos?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qui est l'auteur du livre de Romains?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by one Man’s obedience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por la obediencia de uno,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par l'obéissance d'un seul</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ὑπακοῆς τοῦ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Paul desired to be with the Romans so he could be encouraged with whom by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Pablo deseaba estar con los romanos para poder ser animado ¿con quién y por qué?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Paul désirait être avec les Romains afin d’être encouragé par quoi et avec qui?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together with you by the mutual faith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fe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milieu de vous par la foi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διὰ τῆς ἐν ἀλλήλοις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4:23, what was written not only for Abraham's sake but also for us about his righteous?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4:23, ¿qué fue escrito no sólo por amor a Abraham sino también por nosotros acerca de sus justos?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4:23, qu’est-ce qui a été écrit non seulement pour l’amour d’Abraham mais aussi pour nous au sujet de sa justice?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was imputed to him,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escribió que le fue contada,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est écrit que cela lui fut imputé;</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ἐλογίσθη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what phrase begins the apostle Paul's summarizing statement regarding a person being justified by faith apart from the deeds of the law?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¿con qué frase comienza la declaración resumida del apóstol Pablo acerca de que una persona es justificada por la fe sin las obras de la ley?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3:28, quelle phrase commence la déclaration résumant l'apôtre Paul concernant une personne justifiée par la foi, sans les œuvres de la loi?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we conclude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Concluimos, pues,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pensons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λογιζόμεθα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action does the speaker rhetorically suggest could enhance God's truthfulness to His own glory?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acción sugiere retóricamente el orador que podría realzar la veracidad de Dios para Su propia gloria?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3:7, quelle action l’orateur suggère-t-il rhétoriquement pourrait renforcer la véracité de Dieu pour sa propre gloire?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my lie to His glory,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mi mentira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par mon mensonge,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through how many people did sin enter the world?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¿a través de cuántas personas entró el pecado en el mundo?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par combien de personnes ne sont-ils pas entrés dans le monde?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Paul,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Pablo,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Paul,</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just as through one man sin entered the world,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como el pecado entró en el mundo por un hombre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comme par un seul homme le péché est entré dans le monde,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ὥσπερ δι’ ἑνὸς ἀνθρώπου ἡ ἁμαρτία εἰς τὸν κόσμον εἰσῆλθεν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what did Paul say he does for the Romans without ceasing?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¿qué dijo Pablo que hace por los romanos sin cesar?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qu’est-ce que Paul a dit qu’il faisait sans cesse pour les Romains?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make mention of you always in my prayers,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hago mención de vosotros siempre en mis oraciones,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mention de vous,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μνείαν ὑμῶν ποιοῦμαι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how is God's mercy received by believers?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¿cómo reciben los creyentes la misericordia de Dios?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qui a reçu la propitiation par son sang?</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puso como propiciación por medio de la fe en su sangre,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lui que Dieu a destiné, par son sang, à être, pour ceux qui croiraient victime propitiatoire,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πίστεως ἐν τῷ αὐτοῦ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happened as a result of one Man's righteous act?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¿qué sucedió como resultado del acto justo de un Hombre?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quel est le résultat du don gratuit accordé à tous les hommes?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free gift came to all men,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a todos los hombres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s'étend à tous les hommes.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ἀνθρώπους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5:8, how does God demonstrate His own love toward us?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5:8, ¿cómo demuestra Dios su propio amor hacia nosotros?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5:8, comment Dieu démontre-t-il son propre amour envers nous?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while we were still sinners, Christ died for us.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que siendo aún pecadores, Cristo murió por nosotros.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que, lorsque nous étions encore des pécheurs, Christ est mort pour nous.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ἔτι ἁμαρτωλῶν ὄντων ἡμῶν Χριστὸς ὑπὲρ ἡμῶν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circumcision is a matter of the heart, by the Spirit, and not in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la circuncisión es cuestión del corazón, por el Espíritu, ¿y no en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la circoncision est une affaire de cœur, par l’Esprit, et pas en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Abraham is the father of whom?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¿Abraham es padre de quién?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Abraham est le père de qui?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the letter;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según la letra.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selon la lettre.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γράμματι,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the righteousness of God comes through faith in Jesus Christ to whom specifically, as stated in this latter part of the verse?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la justicia de Dios viene por la fe en Jesucristo ¿a quién específicamente, como se afirma en esta última parte del versículo?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3:22, la justice de Dieu vient par la foi en Jésus-Christ, à qui spécifiquement, comme indiqué dans cette dernière partie du verset?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all and on all who believe.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todos los que creen en él,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tous ceux qui croient.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τοὺς πιστεύοντας,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in what kind of places did grace abound much more?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¿en qué clase de lugares abundó mucho más la gracia?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dans quels types de lieux la grâce a-t-elle abondé davantage?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where sin abounded,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el pecado abundó,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là où le péché a abondé,</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δὲ ἐπλεόνασεν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3:11, no one seeks after God.  What else does no one do?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3:11, nadie busca a Dios. ¿Qué más hace nadie?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personne ne cherche Dieu. Qu'est-ce qu'on ne fait pas d'autre?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understands;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entienda,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 n'est intelligent,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ὁ συνίων,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since we have been justified by His blood, what will happen to us?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ya que hemos sido justificados en Su sangre, ¿qué nos sucederá?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5:9, puisque nous avons été justifiés par son sang, que va-t-il nous arriver?</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be saved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él seremos salvos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serons-nous sauvés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on whom is tribulation and anguish?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¿sobre quiénes recae la tribulación y la angustia?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2:9, sur qui sont la tribulation et l’angoisse?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the father of us all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es padre de todos nosotros,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père à tous, selon qu'il est écrit: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πατὴρ πάντων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every soul of man who does evil,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todo ser humano que hace lo malo,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toute âme d'homme qui fait le mal,</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πᾶσαν ψυχὴν ἀνθρώπου τοῦ κατεργαζομένου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what does the apostle Paul ask if a person thinks they will do, regarding the judgment of God?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¿qué pregunta el apóstol Pablo si una persona cree que hará, respecto al juicio de Dios?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que demande l’apôtre Paul si une personne pense qu’elle fera, concernant le jugement de Dieu?</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will escape the judgment of God?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¿piensas que escaparás del juicio de Dios?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tu échapperas au jugement de Dieu?</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σὺ ἐκφεύξῃ τὸ κρίμα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who will justify both the circumcised and uncircumcised through faith?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¿quién justificará por la fe tanto a los circuncidados como a los incircuncisos?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qui justifiera les circoncis et les incirconcis par la foi?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there is one God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Dios es uno,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Dieu,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εἷς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how were many made sinners?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¿cuántos fueron hechos pecadores?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combien de personnes ont-elles été rendues pécheresses?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by one man’s disobedience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por la desobediencia de un hombre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par la désobéissance d'un seul homme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διὰ τῆς παρακοῆς τοῦ ἑνὸς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a person who is confident he is a light to those who are in darkness also confident about what?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una persona que confía en que es luz para los que están en tinieblas también confía en ¿qué?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2:19, une personne qui est sûre d’être une lumière pour ceux qui sont dans les ténèbres, est-elle également sûre de quoi?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yourself are a guide to the blind,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eres guía de ciegos,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conducteur des aveugles,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τε σεαυτὸν ὁδηγὸν εἶναι τυφλῶν,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having now been justified by His blood, what will we be saved from?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habiendo sido ahora justificados en Su sangre, ¿de qué seremos salvos?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5:9, ayant désormais été justifiés par son sang, de quoi serons-nous sauvés?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when men burned in their lusts for one another committing what is shameful, who received the penalty?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cuando los hombres ardieron en su lascivia unos con otros, cometiendo lo que es vergonzoso, ¿quién recibió el castigo?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lorsque les hommes se sont enflammés dans leurs désirs les uns pour les autres, commettant des choses infâmes, qui a reçu la peine?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wrath through Him.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ira,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lui de la colère.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αὐτοῦ ἀπὸ τῆς ὀργῆς.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if those who are of the law are heirs, what happens in addition to faith being made void?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si los que son de la ley son herederos, ¿qué pasa además de que se anula la fe?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4:14, si ceux qui sont de la loi sont héritiers, qu’arrive-t-il en plus de l’annulation de la foi?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promise made of no effect,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anulada la promesa.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promesse est anéantie,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κατήργηται ἡ ἐπαγγελία·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people who exchanged the truth of God for the lie worshiped and served the creature instead of who?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¿a quién acusó Pablo de servir y adorar a la humanidad en lugar del Creador?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Paul accuse-t-il l’humanité de servir et d’adorer à la place du Créateur?</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than the Creator,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que al Creador,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lieu du Créateur,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τὸν κτίσαντα,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what do we know is according to truth against those who practice such things?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¿qué sabemos que es conforme a la verdad contra los que practican tales cosas?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 que savons-nous qui est conforme à la vérité contre ceux qui pratiquent de telles choses?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judgment of God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juicio de Dios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jugement de Dieu</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κρίμα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how does the verse describe someone who detests idols?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¿cómo describe el versículo a alguien que detesta los ídolos?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comment le verset décrit-il quelqu’un qui déteste les idoles?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abhor idols,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abominas de los ídolos,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as en abomination les idoles,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βδελυσσόμενος τὰ εἴδωλα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God gave the people up to uncleanness, in what?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Dios entregó al pueblo a la inmundicia, ¿en qué?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Dieu a livré le peuple à l’impureté, en quoi?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receiving in themselves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recibiendo en sí mismos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recevant en eux-mêmes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ἀπολαμβάνοντες.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lusts of their hearts,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los apetitos de sus corazones,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convoitises de leurs coeurs;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ἐπιθυμίαις τῶν καρδιῶν αὐτῶν εἰς ἀκαθαρσίαν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what do we also do since we shall be saved by His life?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¿qué hacemos también nosotros ya que seremos salvos por Su vida?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5:11, que faisons-nous aussi puisque nous serons sauvés par sa vie?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that, but we also rejoice in God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esto, sino que también nos gloriamos en Dios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seulement cela, mais encore nous nous glorifions en Dieu</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καυχώμενοι ἐν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what do you say not to commit?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se dice no cometer?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2:22, que dites-vous de ne pas commettre?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say, “Do not commit adultery,”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dices que no se ha de adulterar,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dis de ne pas commettre d'adultère,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λέγων μὴ μοιχεύειν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what is revealed in the gospel that is the power of God to salvation for everyone who believes?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¿qué se revela en el evangelio que es poder de Dios para salvación a todo aquel que cree?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qu’est-ce qui est révélé dans l’Évangile qui est la puissance de Dieu pour le salut de tous ceux qui croient?</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it the righteousness of God is revealed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el evangelio, la justicia de Dios se revela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qu'en lui est révélée la justice de Dieu</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γὰρ θεοῦ ἐν αὐτῷ ἀποκαλύπτεται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for what purpose does God declare Jesus to be the justifier of the one who has faith in Jesus?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¿con qué propósito Dios declara que Jesús es el justificador del que tiene fe en Jesús?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dans quel but Dieu déclare-t-il que Jésus justifie celui qui a foi en Jésus?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demonstrate at the present time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miras a manifestar en este tiempo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montrer sa justice dans le temps présent,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to whom is righteousness accounted apart from works?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¿a quién se le cuenta la justicia sin las obras?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4:5, à qui la justice est-elle imputée sans les œuvres?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people will reign in life through Jesus Christ if they receive abundance of grace and what else?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las personas reinarán en vida por medio de Jesucristo si reciben abundancia de gracia y ¿qué más?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les gens régneront dans la vie à travers Jésus-Christ s’ils reçoivent une abondance de grâce et quoi d’autre?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him who does not work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que no trabaja,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celui qui ne fait point d'oeuvre,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μὴ ἐργαζομένῳ,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is the wrath of God revealed from heaven against?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¿contra qué se revela la ira de Dios desde el cielo?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contre quoi est la colère de Dieu révélée du ciel?</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against all ungodliness and unrighteousness of men,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toda impiedad e injusticia de los hombres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contre toute impiété et toute injustice des hommes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πᾶσαν ἀσέβειαν καὶ ἀδικίαν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 how did Paul respond when asked if there was any advantage to being a Jew or if there was any value in circumcision?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 ¿cómo respondió Pablo cuando le preguntaron si había alguna ventaja en ser judío o si tenía algún valor la circuncisión?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 comment Paul a-t-il répondu lorsqu’on lui a demandé s’il y avait un avantage à être juif ou si la circoncision avait une valeur?</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in every way!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mucho, en todos los aspectos.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grand de toute manière,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πολὺ κατὰ πάντα τρόπον.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of the gift of righteousness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del don de la justicia.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du don de la justice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δωρεᾶς τῆς δικαιοσύνης λαμβάνοντες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God gave them up to vile passions. For even their women exchanged the natural use for what?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Dios los entregó a pasiones viles. Porque incluso sus mujeres cambiaron el uso natural ¿por qué?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Dieu les a livrés à de viles passions. Car même leurs femmes ont échangé l’usage naturel contre quoi?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is against nature.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que van contra la naturaleza.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celui qui est contre nature;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παρὰ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restricted Paul's plans from visiting Rome?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restringió los planes de Pablo de visitar Roma?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qu’est-ce qui a empêché Paul de visiter Rome?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at last I may find a way in the will of God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la voluntad de Dios, tenga al fin un próspero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enfin, par sa volonté,</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δεόμενος εἴ πως ἤδη ποτὲ εὐοδωθήσομαι ἐν τῷ θελήματι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does the speaker rhetorically ask about being judged as a sinner despite the truth of God increasing through his lie to His glory?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pregunta retóricamente el orador acerca de ser juzgado como pecador a pesar de que la verdad de Dios aumenta a través de su mentira para Su gloria?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3:7, que demande rhétoriquement l’orateur au sujet d’être jugé comme pécheur malgré la vérité selon laquelle Dieu augmente à travers son mensonge pour sa gloire?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also still judged as a sinner?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aún soy juzgado como pecador?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suis-je moi-même encore jugé comme pécheur?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ἔτι κἀγὼ ὡς ἁμαρτωλὸς κρίνομαι,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God give the people up to uncleanness in the lusts of their hearts to do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Dios entregó al pueblo a la inmundicia en las concupiscencias de sus corazones para que hicieran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Dieu livre les hommes à l’impureté selon les convoitises de leurs cœurs, pour faire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dishonor their bodies among themselves,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deshonraron entre sí sus propios cuerpos,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qu'ils déshonorent eux-mêmes leurs propres corps;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ἀτιμάζεσθαι τὰ σώματα αὐτῶν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who has poured the love of God in our hearts?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¿quién ha derramado el amor de Dios en nuestros corazones?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qui a répandu l’amour de Dieu dans nos cœurs?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Holy Spirit who was given to us.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Espíritu Santo que nos fue dado.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Saint Esprit qui nous a été donné.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πνεύματος ἁγίου τοῦ δοθέντος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how is the throat of those described by Paul metaphorically characterized?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¿cómo se caracteriza metafóricamente la garganta de aquellos descritos por Pablo?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comment la gorge de ceux décrits par Paul est-elle métaphoriquement caractérisée?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throat is an open tomb;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Sepulcro abierto es su garganta;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gosier est un sépulcre ouvert;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τάφος ἀνεῳγμένος ὁ λάρυγξ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what will be revealed in the day of the wrath of God?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¿qué será revelado en el día de la ira de Dios?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qu’est-ce qui sera révélé au jour de la colère de Dieu?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revelation of the righteous judgment of God,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 la revelación del justo juicio de Dios,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la manifestation du juste jugement de Dieu,</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ἀποκαλύψεως δικαιοκρισίας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in addition to his own body, what did Abraham not consider to be dead?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además de su propio cuerpo, ¿qué no consideró muerto Abraham?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4:19, Outre son propre corps, qu'est-ce qu'Abraham n'a-t-il pas considéré?</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deadness of Sarah’s womb.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la esterilidad de la matriz de Sara.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Sara n'était plus en état d'avoir des enfants.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νέκρωσιν τῆς μήτρας Σάρρας,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5:3, what do we glory in?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5:3, ¿de qué nos gloriamos?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5:3, de quoi nous glorifions-nous?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that, but we also glory in tribulations,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esto, sino que también nos gloriamos en las tribulaciones,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nous nous glorifions même des afflictions,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καυχώμεθα ἐν ταῖς θλίψεσιν,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1:8, What did Paul say made him thankful?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1:8, ¿Qué dijo Pablo que lo hacía agradecido?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1:8, qu’est-ce qui, selon Paul, le rendait reconnaissant?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faith is spoken of throughout the whole world.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vuestra fe se divulga por todo el mundo.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votre foi est renommée dans le monde entier.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πίστις ὑμῶν καταγγέλλεται ἐν ὅλῳ τῷ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what happened to Jesus so that we could be justified?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¿qué le pasó a Jesús para que pudiéramos ser justificados?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qu’est-il arrivé à Jésus pour que nous puissions être justifiés?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the gift is not like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¿el don no es como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le don ne ressemble pas à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came through the one who sinned.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el caso de aquel uno que pecó,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qui est arrivé par un seul qui a péché;</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 ὡς δι’ ἑνὸς ἁμαρτήσαντος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attributes of God are said to be clearly seen from the creation of the world, understood by the things that are made?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¿qué atributos de Dios se dice que se ven claramente desde la creación del mundo, entendidos por las cosas que se hacen?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1:20, quels attributs de Dieu sont clairement visibles depuis la création du monde, compris par les choses qui sont faites?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His eternal power and Godhead,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invisible de él, su eterno poder y su deidad,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puissance éternelle et sa divinité,</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 τε ἀΐδιος αὐτοῦ δύναμις καὶ θειότης,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what ability was Abraham fully convinced God had?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¿qué habilidad estaba Abraham plenamente convencido de que Dios tenía?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quelle capacité Abraham était-il pleinement convaincu que Dieu possédait?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also able to perform.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era también poderoso para hacer todo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peut aussi l'accomplir.</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δυνατός ἐστιν καὶ ποιῆσαι.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for whom is the gospel the power of God?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¿para quiénes es el evangelio poder de Dios?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pour qui l’Évangile est-il la puissance de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everyone who believes,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aquel que cree,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quiconque croit,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who does the Apostle Paul suggest might think that they will escape the judgement of God?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¿quiénes sugiere el apóstol Pablo que podrían pensar que escaparán del juicio de Dios?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qui, selon l’apôtre Paul, pourrait penser qu’il échappera au jugement de Dieu?</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judge those practicing such things,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hombre, que juzgas a los que hacen tales cosas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juges ceux qui commettent de telles choses,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κρίνων τοὺς τὰ τοιαῦτα πράσσοντας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was raised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resucitado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est ressuscité</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ἠγέρθη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5:8, what does God demonstrate in that while we were still sinners, Christ died for us?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5:8, ¿qué demuestra Dios en que siendo aún pecadores, Cristo murió por nosotros?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5:8, que démontre Dieu en ce sens que, alors que nous étions encore pécheurs, Christ est mort pour nous?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demonstrates His own love toward us,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muestra su amor para con nosotros,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 prouve son amour envers nous,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συνίστησιν δὲ τὴν ἑαυτοῦ ἀγάπην εἰς ἡμᾶς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how does God justify the circumcised?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¿cómo justifica Dios a los circuncidados?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3:30, comment Dieu justifie-t-il les circoncis?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faith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justificará por la fe a los de la circuncisión,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justifiera par la foi</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what is the nature of God's judgment?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¿cuál es la naturaleza del juicio de Dios?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 quelle est la nature du jugement de Dieu?</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according to truth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según la verdad.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selon la vérité.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ἐστιν κατὰ ἀλήθειαν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was the outcome of Abraham hoping when there appeared no reason to hope?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¿cuál fue el resultado de la esperanza de Abraham cuando no parecía haber razón para esperar?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quel a été le résultat de l’espoir d’Abraham alors qu’il ne semblait y avoir aucune raison d’espérer?</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he became the father of many nations,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llegar a ser padre de muchas naciones,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qu'il devint père d'un grand nombre de nations,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γενέσθαι αὐτὸν πατέρα πολλῶν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do the people with a debased mind know are deserving of death under the righteous judgment of God?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¿a quiénes reconocen las personas de mente degradada como merecedores de la muerte bajo el justo juicio de Dios?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 parmi les gens à l’esprit dégradé savent-ils qu’ils méritent la mort sous le juste jugement de Dieu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practice such things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practican tales cosas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commettent de telles choses,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τὰ τοιαῦτα πράσσοντες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how did the homosexuals feel about retaining God in their knowledge?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¿cómo se sentían los homosexuales acerca de retener a Dios en su conocimiento?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 pensaient les homosexuels à l’idée de garder Dieu dans leur connaissance?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Paul asks if the Lord will show grace to only one of two categories of people. What words does he use to ask this question?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Pablo pregunta si el Señor mostrará gracia a sólo una de dos categorías de personas. ¿Qué palabras usa para hacer esta pregunta?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Paul demande si le Seigneur fera preuve de grâce à une seule des deux catégories de personnes. Quels mots dois-je utiliser pour poser cette question?</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this blessedness then come upon the circumcised only,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pues, esta bienaventuranza solamente para los de la circuncisión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bonheur n'est-il que pour les circoncis,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μακαρισμὸς οὖν οὗτος ἐπὶ τὴν περιτομὴν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what specific sin is mentioned as an example of the behavior you teach others not to do, yet you do yourself?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pecado específico se menciona como ejemplo del comportamiento que enseñas a otros a no hacer, pero que tú mismo cometes?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quel péché spécifique est mentionné comme exemple du comportement que vous enseignez aux autres à ne pas adopter, alors que vous le faites vous-même?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commit adultery?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¿adulteras?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commets l'adultère!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μοιχεύεις;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was Paul eager to preach the gospel in Rome, just as he was among whom?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¿cómo estaba Pablo ansioso por predicar el evangelio en Roma, tal como lo estaba entre quiénes?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 dans quelle mesure Paul était-il désireux de prêcher l’Évangile à Rome, tout comme il était parmi eux?</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among the other Gentiles.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lo he tenido entre los demás gentiles,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parmi les autres nations;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ἐν τοῖς λοιποῖς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through whom do we have peace with God?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¿mediante quién tenemos paz con Dios?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 par qui avons-nous la paix avec Dieu?</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4:22, what accounting transaction happened because Abraham was fully convinced that God was able to perform what He had promised?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4:22, ¿qué transacción contable ocurrió porque Abraham estaba completamente convencido de que Dios podía realizar lo que había prometido?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4:22, quelle opération comptable s’est produite parce qu’Abraham était pleinement convaincu que Dieu était capable d’accomplir ce qu’il avait promis?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therefore “it was accounted to him for righteousness.”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también su fe le fue contada por justicia.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cela lui fut imputé à justice.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ἐλογίσθη αὐτῷ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even as they did not like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no quisieron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ne se sont pas souciés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οὐκ ἐδοκίμασαν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where there is no loaw, what is not imputed?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donde no hay carga, ¿qué no se imputa?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5:13, là où il n’y a pas de louange, qu’est-ce qui n’est pas imputé?</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is not imputed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donde no hay Ley,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 péché n'est pas imputé,</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δὲ οὐκ ἐλλογεῖται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is specifically blasphemed among the Gentiles because of the Jews?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¿qué es específicamente blasfemado entre los gentiles a causa de los judíos?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2:24, qu’est-ce qui est spécifiquement blasphémé parmi les Gentils à cause des Juifs?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name of God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como está escrito: «El nombre de Dios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nom de Dieu</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ὄνομα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what two blessings does Paul pray to be given to all who are in Rome from God and Jesus?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¿qué dos bendiciones pide Pablo que Dios y Jesús les den a todos los que están en Roma?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1:7, quelles sont les deux bénédictions que Paul souhaite que Dieu et Jésus accordent à tous ceux qui sont à Rome?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to you and peace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 y paz a vosotros,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et la paix vous soient données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ὑμῖν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why is righteousness according to grace?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¿por qué la justicia es según la gracia?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pourquoi la justice est-elle selon la grâce?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 promise might be sure to all the seed,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sea firme para toda su descendencia,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promesse soit assurée à toute la postérité,</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βεβαίαν τὴν ἐπαγγελίαν παντὶ τῷ σπέρματι,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what do we know speaks to those who are under the law?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¿qué sabemos que habla a los que están bajo la ley?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que savons-nous qui s’adresse à ceux qui sont sous la loi?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we know that whatever the law says,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sabemos que todo lo que la Ley dice,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tout ce que dit la loi,</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ὅσα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3:16, what specifically is said to be present in the paths of those described in the verse?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3:16, ¿qué se dice específicamente que está presente en los caminos de aquellos descritos en el versículo?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3:16, qu’est-ce qui est spécifiquement présent sur les chemins de ceux décrits dans le verset?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happened as through one man's offense?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¿qué sucedió por la ofensa de un solo hombre?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 s’est-il passé à cause de l’offense d’un seul homme?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judgment came to all men,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condenación a todos los hombres,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a atteint tous les hommes,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ἀνθρώπους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3:6, what rhetorical question does Paul ask to affirm God's role as the judge of the world?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3:6, ¿qué pregunta retórica hace Pablo para afirmar el papel de Dios como juez del mundo?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3:6, quelle question rhétorique Paul pose-t-il pour affirmer le rôle de Dieu en tant que juge du monde?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then how will God judge the world?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¿cómo juzgaría Dios al mundo?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comment Dieu jugerait-il le monde?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πῶς κρινεῖ ὁ θεὸς τὸν κόσμον;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words describe that a man who judges another will not escape judgment himself?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palabras describen que un hombre que juzga a otro no escapará él mismo del juicio?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 Selon Romains 2:1, quels mots décrivent le fait qu’un homme qui juge un autre n’échappera pas lui-même au jugement?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are inexcusable, O man,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eres inexcusable, hombre,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es donc inexcusable;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ἀναπολόγητος εἶ,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what was the result of one man's disobedience?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¿cuál fue el resultado de la desobediencia de un hombre?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quel a été le résultat de la désobéissance d’un homme?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were made sinners,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muchos fueron constituidos pecadores,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beaucoup ont été rendus pécheurs,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ἁμαρτωλοὶ κατεστάθησαν οἱ πολλοί,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having been justified by faith, what do we have through our Lord Jesus Christ?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habiendo sido justificados por la fe, ¿qué tenemos por medio de nuestro Señor Jesucristo?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 ayant été justifiés par la foi, qu’avons-nous par notre Seigneur Jésus-Christ?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peace with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paz para con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la paix avec Dieu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εἰρήνην ἔχομεν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Destruction and misery are in their ways;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destrucción y miseria hay en sus caminos;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destruction et le malheur sont sur leur route;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σύντριμμα καὶ ταλαιπωρία ἐν ταῖς ὁδοῖς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when Paul speaks about the blessedness of faith being accounted for righteousness, he poses a question asking if this blessedness is upon the circumcised only or upon whom else?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cuando Pablo habla de que la bienaventuranza de la fe es contada por justicia, plantea una pregunta: ¿esta bienaventuranza es sólo para los circuncidados o para quién más?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lorsque Paul parle de la bénédiction de la foi qui est imputée à justice, il pose la question suivante : si cette bénédiction appartient uniquement aux circoncis ou à qui d’autre?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upon the uncircumcised also?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también para los de la incircuncisión?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est-il également pour les incirconcis?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ἐπὶ τὴν ἀκροβυστίαν;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 what is the primary reason mentioned for the advantage of the Jew, or what was chiefly entrusted to them?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 ¿cuál es la razón principal mencionada para el beneficio de los judíos, o qué se les confió principalmente a ellos?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 quelle est la principale raison mentionnée pour l’avantage des Juifs, ou qu’est-ce qui leur a été principalement confié?</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Chiefly because to them were committed the oracles of God.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Primero, ciertamente, porque les ha sido confiada la palabra de Dios.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d'abord en ce que les oracles de Dieu leur ont été confiés.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μὲν γὰρ ὅτι ἐπιστεύθησαν τὰ λόγια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specifically happens to "the name of God" among the Gentiles due to the Jews' behavior, as it is written in the prophets?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¿qué sucede específicamente con "el nombre de Dios" entre los gentiles debido al comportamiento de los judíos, como está escrito en los profetas?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2:24, qu’arrive-t-il spécifiquement au « nom de Dieu » parmi les Gentils en raison du comportement des Juifs, comme il est écrit dans les prophètes?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blasphemed among the Gentiles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blasfemado entre los gentiles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blasphémé parmi les païens, comme cela est écrit.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βλασφημεῖται ἐν τοῖς ἔθνεσιν,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some people say that Paul and his companions slanderously say that we should do evil that good may come. What does he say others say about this statement?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algunas personas dicen que Pablo y sus compañeros dicen calumniosamente que debemos hacer el mal para que venga el bien. ¿Qué dice que dicen los demás sobre esta afirmación?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3:8, certaines personnes disent que Paul et ses compagnons disent de manière calomnieuse que nous devrions faire le mal pour que le bien arrive. Que dit-il que les autres disent de cette déclaration?</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some affirm that we say.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afirman que nosotros decimos):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prétendent que nous le disons?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καθώς φασίν τινες ἡμᾶς λέγειν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resulted in condemnation?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resultó en la condenación?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qu’est-ce qui a entraîné la condamnation?</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