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2:22, which specific accusation does Paul rhetorically ask the one who abhors idols?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2:22, ¿qué acusación específica le hace Pablo retóricamente al que aborrece los ídolos?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2:22, quelle accusation spécifique Paul adresse-t-il rhétoriquement à celui qui a horreur des idoles?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did not glorify Him as God,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glorificaron como a Dios,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l'ont point glorifié comme Dieu,</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ἐδόξασαν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2:8, what do people who obey who are self-seeking and do not obey the truth? (2 points)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2:8, ¿cuál será el resultado de los que buscan su propio beneficio y no obedecen la verdad?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2:8, quel sera le sort de ceux qui recherchent leur propre intérêt et n’obéissent pas à la vérité?</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obey unrighteousness—indignation and wrath,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ira y enojo a los que son contenciosos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l'irritation et la colère à ceux qui,</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δὲ τῇ ἀδικίᾳ ὀργὴ καὶ θυμός,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first?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primero?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a été la première?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gives life to the dead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da vida a los muertos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donne la vie aux morts,</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ζῳοποιοῦντος τοὺς νεκροὺς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why does hope not disappoint?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¿por qué la esperanza no decepciona?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pourquoi l’espérance ne déçoit-elle pas?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love of God has been poured out in our hearts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amor de Dios ha sido derramado en nuestros corazones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l'amour de Dieu est répandu dans nos coeurs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ἡ ἀγάπη τοῦ θεοῦ ἐκκέχυται ἐν ταῖς καρδίαις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2:24, what is the reason stated for the name of God being blasphemed among the Gentiles?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2:24, ¿cuál es la razón declarada para que el nombre de Dios sea blasfemado entre los gentiles?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2:24, quelle est la raison invoquée pour que le nom de Dieu soit blasphémé parmi les Gentils?</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you,” as it is written.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à cause de vous</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do to demonstrate His righteousness through faith?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hizo Dios para demostrar Su justicia mediante la fe?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qu’a fait Dieu pour démontrer sa justice par la foi?</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rob temples?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¿cometes sacrilegio?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commets des sacrilèges!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ἱεροσυλεῖς;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God set forth as a propitiation by His blood,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quien Dios puso como propiciación por medio de la fe en su sangre,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lui que Dieu a destiné, par son sang, à être, pour ceux qui croiraient victime propitiatoire,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προέθετο ὁ θεὸς ἱλαστήριον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1:30, what are the 7 attributes of people with a debased mind? (7 points)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1:30, ¿cuáles son 8 atributos de las personas con una mente depravada? (8 puntos)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1:30, quels sont les 9 attributs des personnes ayant un esprit dégradé? (9 points)</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backbiters, haters of God, violent, proud, boasters, inventors of evil things, disobedient to parents,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murmuradores, calumniadores, enemigos de Dios, injuriosos, soberbios, vanidosos, inventores de males, desobedientes a los padres,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rapporteurs, médisants, impies, arrogants, hautains, fanfarons, ingénieux au mal, rebelles à leurs parents, dépourvus d'intelligence,</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καταλάλους, θεοστυγεῖς, ὑβριστάς, ὑπερηφάνους, ἀλαζόνας, ἐφευρετὰς κακῶν, γονεῦσιν ἀπειθεῖς,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3:10, how does the verse begin when quoting the Psalmist's declaration about the righteousness of mankind?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3:10, ¿cómo comienza el versículo cuando cita la declaración del salmista acerca de la justicia de la humanidad?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3:10, comment le verset commence-t-il en citant la déclaration du Psalmiste sur la justice de l’humanité?</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it is written: “There is none righteous,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«No hay justo,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 Il n'y a point de juste,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 ὅτι Οὐκ ἔστιν δίκαιος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2:20, in the context of being an instructor of the foolish and a teacher of babes, what did Paul say the Jews have a form of in the law?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2:20, en el contexto de ser instructor de los necios y maestro de los niños, ¿de qué dijo Pablo que los judíos tienen una forma en la ley?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2:20, dans le contexte de son rôle d’instructeur des insensés et d’éducateur des petits enfants, selon Paul, de quoi les Juifs ont-ils une forme dans la loi?</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the form of knowledge and truth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forma del conocimiento y de la verdad.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règle de la science et de la vérité;</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ἔχοντα τὴν μόρφωσιν τῆς γνώσεως καὶ τῆς ἀληθείας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3:19, to whom does the verse specify that the law speaks?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3:19, ¿a quién especifica el versículo que habla la ley?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3:19, à qui le verset précise-t-il que la loi s’adresse?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says to those who are under the law,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dice a los que están bajo la Ley,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le dit à ceux qui sont sous la loi,</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ἐν τῷ νόμῳ λαλεῖ,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4:17, God is identified as the one who does two things.  what was the second?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4:17, se identifica a Dios como aquel que hace dos cosas. cual fue el segundo?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4:17, Dieu est identifié comme celui qui fait deux choses. quelle était la deuxième?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5:13, when is sin not imputed?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5:13, ¿cuándo no se imputa el pecado?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5:13, quand le péché n’est-il pas imputé?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calls those things which do not exist as though they did;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llama las cosas que no son como si fueran.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appelle les choses qui ne sont point comme si elles étaient.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καλοῦντος τὰ μὴ ὄντα ὡς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did God pass over in His divine forbearance?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pasó por alto Dios en Su divina paciencia?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3:25, qu’est-ce que Dieu a oublié dans sa patience divine?</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sins that were previously committed,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su paciencia, los pecados pasados,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péchés commis auparavant, au temps de sa patience, afin, dis-je,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τῶν προγεγονότων ἁμαρτημάτων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2:21, after the apostle Paul mentions that one teaches others, what question does he pose to highlight the inconsistency in the teacher's behavior?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2:21, después de que el apóstol Pablo menciona que uno enseña a otros, ¿qué pregunta plantea para resaltar la inconsistencia en el comportamiento del maestro?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2:21, après que l'apôtre Paul a mentionné que l'on enseigne aux autres, quelle question pose-t-il pour souligner l'incohérence dans le comportement de l'enseignant?</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teach yourself?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 enseñas a ti mismo?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ne t'enseignes pas toi-même!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οὐ διδάσκεις;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2:12, who will perish without the law?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2:12, ¿quién perecerá sin la ley?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2:12, qui périra sans la loi?</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have sinned without law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sin la Ley han pecado,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ceux qui ont péché sans la loi</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ἀνόμως ἥμαρτον,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if Abraham was justified by works, what would he have?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si Abraham fuera justificado por las obras, ¿qué tendría?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 si Abraham était justifié par les œuvres, qu’aurait-il?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has something to boast about,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tendría de qué gloriarse,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sujet de se glorifier,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ἔχει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5:14, when did death reign?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5:14, ¿cuándo reinó la muerte?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5:14, quand la mort a-t-elle régné?</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there is no law.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 inculpa de pecado.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n'y a point de loi.</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ὄντος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Nevertheless death reigned from Adam to Moses,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obstante, reinó la muerte desde Adán hasta Moisés,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Cependant la mort a régné depuis Adam jusqu'à Moïse,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ἐβασίλευσεν ὁ θάνατος ἀπὸ Ἀδὰμ μέχρι Μωϋσέως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4:4, how does Paul describe earnings when one works, which are not counted as grace but as what?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4:4, ¿cómo describe Pablo las ganancias cuando uno trabaja, que no se cuentan como gracia sino como qué?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4:4, comment Paul décrit-il les gains quand on travaille, qui ne sont pas considérés comme une grâce mais comme quoi?</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debt.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como deuda;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une chose due;</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κατὰ ὀφείλημα·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3:15, what are some individuals' feet swift to do?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3:15, ¿qué pueden hacer rápidamente los pies de algunos individuos?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3:15, à quoi les pieds de certains individus sont-ils prompts à faire?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feet are swift to shed blood;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Sus pies se apresuran para derramar sangre;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ont les pieds légers pour répandre le sang;</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ὀξεῖς οἱ πόδες αὐτῶν ἐκχέαι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with what was Jesus declared to be the Son of God?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¿con qué fue declarado Jesús Hijo de Dios?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avec quoi Jésus a-t-il été déclaré Fils de Dieu?</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power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poder,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puissance,</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4:15, if those who are of the law are heirs, why would the promise be of no effect?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4:15, si los que son de la ley son herederos, ¿por qué la promesa quedaría sin efecto?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4:15, si ceux qui sont de la loi sont héritiers, pourquoi la promesse serait-elle sans effet?</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law brings about wrath;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ley produce ira;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loi produit la colère,</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γὰρ νόμος ὀργὴν κατεργάζεται,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where is the work of the law said to be inscribed in the case of the Gentiles who do not have the law?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¿dónde se dice que está inscrita la obra de la ley en el caso de los gentiles que no tienen la ley?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2:15, où l’œuvre de la loi est-elle censée être inscrite dans le cas des Gentils qui n’ont pas la loi?</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 what question does Paul ask to introduce the argument about the unbelief of some affecting God's faithfulness?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 ¿qué pregunta hace Pablo para introducir el argumento acerca de que la incredulidad de algunos afecta la fidelidad de Dios?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3:3, quelle question Paul pose-t-il pour introduire l'argument sur l'incrédulité de certains qui affecte la fidélité de Dieu?</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written in their hearts,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escrita en sus corazones,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écrite dans leurs coeurs,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γραπτὸν ἐν ταῖς καρδίαις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2:29, from whom does the true Jew not receive priase and from whom does he receive praise?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2:29, ¿de quién no recibe alabanzas el verdadero judío y de quién recibe alabanzas?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2:29, de qui le vrai Juif ne reçoit-il pas de louanges et de qui reçoit-il des louanges?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whose praise is not from men but from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alabanza del tal no viene de los hombres, sino de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louange de ce Juif ne vient pas des hommes, mais de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ὁ ἔπαινος οὐκ ἐξ ἀνθρώπων ἀλλ’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1:20, how are God's invisible attributes, namely His eternal power and Godhead, understood by people?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1:20, ¿cómo entienden las personas los atributos invisibles de Dios, es decir, su poder eterno y su divinidad?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1:20, comment les attributs invisibles de Dieu, à savoir sa puissance éternelle et sa divinité, sont-ils compris par les gens?</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understood by the things that are made,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se puede discernir por medio de las cosas hechas.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on les considère dans ses ouvrages.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ποιήμασιν νοούμενα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sentence is quoted in Romans that indicates Abraham would have many descendants?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frase se cita en Romanos que indica que Abraham tendría muchos descendientes?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quelle phrase est citée dans Romains qui indique qu’Abraham aurait de nombreux descendants?</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shall your descendants be.”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será tu descendencia.»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Telle sera ta postérité.</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ἔσται τὸ σπέρμα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5:10, having been reconciled, we shall be what?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5:10, una vez reconciliados, ¿qué seremos?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5:10, une fois réconciliés, que serons-nous?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shall be saved by His life.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seremos salvos por su vida.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serons-nous sauvés par sa vie.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σωθησόμεθα ἐν τῇ ζωῇ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Why does the scripture say that people are without excuse for not knowing God's invisible attributes?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¿por qué las Escrituras dicen que las personas no tienen excusa para no conocer los atributos invisibles de Dios?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pourquoi l'Écriture dit-elle que les gens n'ont aucune excuse pour ne pas connaître les attributs invisibles de Dieu?</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what if some did not believe?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qué, si algunos de ellos han sido incrédulos?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Eh quoi! si quelques-uns n'ont pas cru,</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γάρ; εἰ ἠπίστησάν τινες,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God has shown it to them.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Dios se lo manifestó: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le leur ayant fait connaître.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γὰρ αὐτοῖς ἐφανέρωσεν.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 Jesus Christ was born of the see of David according to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 Jesucristo nació de la sede de David ¿según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 Jésus-Christ est né du siège de David, selon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flesh,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la carne,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chair,</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 what is the hypothetical condition mentioned about Abraham's justification that would give him something to boast about?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 ¿cuál es la condición hipotética mencionada acerca de la justificación de Abraham que le daría algo de qué jactarse?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 quelle est la condition hypothétique mentionnée concernant la justification d'Abraham qui lui donnerait de quoi se vanter?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Abraham was justified by works,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Abraham hubiera sido justificado por las obras,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Abraham a été justifié par les oeuvres,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Ἀβραὰμ ἐξ ἔργων ἐδικαιώθη,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Paul states that those who practice such things, referring to a list of sinful behaviors, know that those who practice such things deserve what punishment?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Pablo afirma que quienes practican tales cosas, refiriéndose a una lista de conductas pecaminosas, saben que quienes practican tales cosas merecen ¿qué castigo?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Paul déclare que ceux qui pratiquent de telles choses, se référant à une liste de comportements pécheurs, savent que ceux qui pratiquent de telles choses méritent quelle punition?</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deserving of death,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dignos de muerte,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déclarant dignes de mort</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ἄξιοι θανάτου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2:6, in the day of wrath and revelation of the righteous judgment of God, what will God do according to the deeds of each person being judged?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2:6, en el día de la ira y de la revelación del justo juicio de Dios, ¿qué hará Dios según las obras de cada persona que esté siendo juzgada?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2:6, au jour de la colère et de la révélation du juste jugement de Dieu, que fera Dieu selon les actes de chaque personne jugée?</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render to each one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pagará a cada uno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rendra à chacun</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ἀποδώσει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did Paul describe the Greeks and the barbarians when he said he was a debtor to both of them?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¿cómo describió Pablo a los griegos y a los bárbaros cuando dijo que era deudor de ambos?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comment Paul décrit-il les Grecs et les barbares lorsqu’il dit qu’il était débiteur envers eux deux?</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2:7, eternal life will be given to those who seek for glory, honor, and immortality by doing what?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2:7, la vida eterna será dada a quienes buscan gloria, honra e inmortalidad haciendo ¿qué?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2:7, la vie éternelle sera donnée à ceux qui recherchent la gloire, l’honneur et l’immortalité en faisant quoi?</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both to wise and to unwise.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sabios y a no sabios soy deudor.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savants et aux ignorants.</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σοφοῖς τε καὶ ἀνοήτοις ὀφειλέτης εἰμί·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in whose sight is no flesh justified by the deeds of the law?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¿a ojos de quién ninguna carne es justificada por las obras de la ley?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aux yeux de qui aucune chair n’est-elle justifiée par les œuvres de la loi?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His sight,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delante de él,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devant lui</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ἐνώπιον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what is Abraham to those who not only are of the circumcision, but who also walk in the steps of his faith?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¿qué es Abraham para aquellos que no sólo son de la circuncisión, sino que también caminan en las pisadas de su fe?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qu’est-ce qu’Abraham pour ceux qui non seulement sont circoncis, mais qui marchent aussi sur les traces de sa foi?</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father of circumcision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padre de la circuncisión,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père des circoncis,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πατέρα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having been justified by faith we have peace with God and rejoice in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habiendo sido justificados por la fe tenemos paz con Dios y ¿en qué nos regocijamos?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5:2, après avoir été justifiés par la foi, nous avons la paix avec Dieu et nous réjouissons de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rejoice in hope of the glory of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 gloriamos en la esperanza de la gloria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glorifions dans l'espérance de la gloire de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καυχώμεθα ἐπ’ ἐλπίδι τῆς δόξης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2:27, what two items don't help a person receive a favorable judgment if he is a transgressor of the law?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2:27, ¿cuáles son los dos elementos que no ayudan a que una persona reciba un juicio favorable si es transgresor de la ley?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2:27, quels sont les deux éléments qui n’aident pas une personne à recevoir un jugement favorable si elle est un transgresseur de la loi?</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with your written code and circumcision,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con la letra de la Ley y la circuncisión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 en ayant la lettre de la loi et la circoncision?</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γράμματος καὶ περιτομῆς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2:13, in contrast to the doers fo the law, the hearers of the law are not what?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2:13, a diferencia de los hacedores de la ley, ¿qué no son los oidores de la ley?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2:13, contrairement à ceux qui appliquent la loi, ceux qui écoutent la loi ne sont pas quoi?</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by patient continuance in doing good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perseverando en hacer el bien,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persévérance à bien faire,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μὲν καθ’ ὑπομονὴν ἔργου ἀγαθοῦ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just in the sight of God,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justos ante Dios,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justes devant Dieu,</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δίκαιοι παρὰ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what in addition to walking in the steps of Abraham's faith?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para personas que, además de caminar en los pasos de la fe de Abraham, ¿qué son?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gens qui sont quoi en plus de marcher sur les traces de la foi d'Abraham?</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those who not only are of the circumcision,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los que no solamente son de la circuncisión,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sont pas seulement circoncis,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οὐκ ἐκ περιτομῆς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3:5, what might some people say that God does that makes him unjust?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3:5, ¿qué podrían decir algunas personas que hace Dios que lo hace injusto?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3:5, que pourraient dire certaines personnes que Dieu le rend injuste?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inflicts wrath? (I speak as a man.)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dar el castigo? (Hablo como hombre.)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il déchaîne sa colère? (Je parle à la manière des hommes.)</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ἐπιφέρων τὴν ὀργήν; κατὰ ἄνθρωπον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2:25, Paul mentions that a specific outward Jewish rite is considered reversed if the law is broken. What is this rite and what does it become?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2:25, Pablo menciona que un rito judío externo específico se considera revertido si se quebranta la ley. ¿Qué es este rito y en qué se convierte?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2:25, Paul mentionne qu'un rite juif extérieur spécifique est considéré comme annulé si la loi est enfreinte. Quel est ce rite et que devient-il?</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circumcision has become uncircumcision.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tu circuncisión viene a ser incircuncisión.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ta circoncision devient incirconcision.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περιτομή σου ἀκροβυστία γέγονεν.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David describe the blessedness of the man to whom God imputes righteousness without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¿cómo describe David la bienaventuranza del hombre a quien Dios imputa justicia sin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4:6, comment David décrit-il la béatitude de l’homme à qui Dieu impute la justice sans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apart from works: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obras,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les oeuvres: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χωρὶς ἔργων·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3:20, we obtain what by the law?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3:20, ¿qué obtenemos por medio de la ley?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3:20, qu’est-ce que la loi nous apporte, qui n’a rien à voir avec le fait d’être justifié par les actes de la loi?</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2:15, what do Gentiles show is written in their hearts when they do by nature the things contained in the law?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2:15, ¿qué muestran los gentiles que está escrito en sus corazones cuando hacen por naturaleza las cosas contenidas en la ley?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2:15, qu’est-ce qui est écrit dans leur cœur chez les Gentils lorsqu’ils font par nature les choses contenues dans la loi?</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the knowledge of sin.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el conocimiento del pecado.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vient la connaissance du péché.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ἐπίγνωσις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 what does the apostle Paul say you do when you judge another person, as you who judge practice the same things?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 ¿qué dice el apóstol Pablo que hagas cuando juzgas a otra persona, ya que tú que juzgas practicas las mismas cosas?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2:1, que vous dit l’apôtre Paul lorsque vous jugez une autre personne, alors que vous, qui jugez, pratiquez les mêmes choses?</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condemn yourself;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 condenas a ti mismo,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en jugeant les autres, tu te condamnes toi-même,</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σεαυτὸν κατακρίνεις,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3:22, what is the means by which righteousness from God comes upon all who believe?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3:22, ¿cuál es el medio por el cual la justicia de Dios viene a todos los que creen?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3:22, quel est le moyen par lequel la justice de Dieu vient sur tous ceux qui croient?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in Jesus Christ,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medio de la fe en Jesucristo,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foi en Jésus Christ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πίστεως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show the work of the law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mostrando la obra de la Ley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montrent que l'oeuvre de la loi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ἐνδείκνυνται τὸ ἔργον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3:12, what has everyone done in addition to being unprofitable and not doing good?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3:12, ¿qué ha hecho todo el mundo, además de ser inútil y no hacer el bien?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que tout le monde a fait en plus d'être pervers?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have all turned aside;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se desviaron,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sont égarés,</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ἐξέκλιναν,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the righteousness of God is manifested apart from the law and is witnessed by what?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la justicia de Dios se manifiesta aparte de la ley y ¿es testificada por qué?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3:21, la justice de Dieu se manifeste indépendamment de la loi et est attestée par quoi?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the Law and the Prophets,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Ley y por los Profetas: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et les prophètes,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τοῦ νόμου καὶ τῶν προφητῶν,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how does the verse begin when describing the person to whom the Lord will not impute sin?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¿cómo comienza el versículo al describir a la persona a quien el Señor no imputará pecado?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4:8, comment commence le verset lorsqu’il décrit la personne à qui le Seigneur ne l’imputera pas de l’extérieur?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Blessed is the man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Bienaventurado el hombre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Heureux l'homme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μακάριος ἀνὴρ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From whom is the grace and peace coming?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¿De quién viene la gracia y la paz?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de qui viennent la grâce et la paix?</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part de Dieu notre Père et du Seigneur Jésus Christ!</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4:12, Abraham is the father of circumcision to people who are circumcised but also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4:12, Abraham es el padre de la circuncisión de las personas que están circuncidadas, pero ¿también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4:12, Abraham est le père de la circoncision pour les personnes circoncis mais aussi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who also walk in the steps of the faith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siguen las pisadas de la fe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qui marchent sur les traces de la foi</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τοῖς στοιχοῦσιν τοῖς ἴχνεσιν τῆς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by the one man's offense what did death do?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¿qué hizo la muerte por la ofensa de un solo hombre?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à cause de la offense d’un seul homme, qu’a fait la mort?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death reigned through the one,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por la transgresión de uno solo reinó la muerte,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par l'offense d'un seul la mort a régné par lui seul,</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ὁ θάνατος ἐβασίλευσεν διὰ τοῦ ἑνός,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4:19, why might someone else in Abraham's situation consider himself to already dead?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4:19, ¿por qué alguien más en la situación de Abraham podría considerarse ya muerto?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4:19, Pourquoi quelqu’un d’autre dans la situation d’Abraham pourrait-il se considérer comme déjà épuisé?</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(since he was about a hundred years old),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de casi cien años),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puisqu'il avait près de cent ans,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ἑκατονταετής που ὑπάρχων,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3:30, how does God justify the uncircumcised?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3:30, ¿cómo justifica Dios a los circuncidados?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3:30, comment Dieu justifie-t-il les incirconcis?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faith.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medio de la fe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 foi</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5:2, how do we have access into grace?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5:2, ¿cómo tenemos acceso a la gracia?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5:2, comment avons-nous accès à la grâce?</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whom also we have access by faith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también tenemos entrada por la fe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qui nous devons d'avoir eu par la foi</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οὗ καὶ τὴν προσαγωγὴν ἐσχήκαμεν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5:11, through whom do we also rejoice in God?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5:11, ¿mediante quién también nos regocijamos en Dios?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5:11, par qui nous réjouissons-nous aussi en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our Lord Jesus Christ,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Señor nuestro Jesucristo,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notre Seigneur Jésus Christ,</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κυρίου ἡμῶν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4:6, whom does Paul refer to when discussing the blessedness of the man to whom God imputes righteousness apart from works?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4:6, David describe la bienaventuranza del hombre a quien Dios imputa justicia, ¿sin qué?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4:6, David décrit la béatitude de l’homme à qui Dieu impute la justice, sans quoi?</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4:8, Blessed is the man to whom the Lord shall not do what?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4:8, Bienaventurado el hombre a quien el Señor no le hará ¿qué?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4:8, Bienheureux l’homme à qui le Seigneur ne fera rien?</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impute sin.”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culpa de pecado.»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n'impute pas son péché!</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οὗ οὐ μὴ λογίσηται κύριος ἁμαρτίαν.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 how does Paul describe himself?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 ¿cómo se describe Pablo a sí mismo?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 comment Paul se décrit-il?</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bondservant of Jesus Christ,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siervo de Jesucristo,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serviteur de Jésus Christ,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δοῦλος Χριστοῦ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2:23, what does Paul ask those who make their boast in the law?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2:23, ¿qué les pregunta Pablo a los que se jactan de la ley?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2:23, que demande Paul à ceux qui se vantent de la loi?</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dishonor God through breaking the law?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infracción de la Ley deshonras a Dios?,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tu déshonores Dieu par la transgression de la loi!</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παραβάσεως τοῦ νόμου τὸν θεὸν ἀτιμάζεις;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what is excluded by the law of faith?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¿qué queda excluido de la ley de la fe?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3:27, qu’est-ce qui est exclu par la loi de la foi?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is boasting then?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pues, está la jactancia?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donc est le sujet de se glorifier?</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οὖν ἡ καύχησις;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if God is the God of the Jews only.  Then before giving the answer he asks another question.  What did he ask?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pregunta si Dios es el Dios de los judíos únicamente. Luego antes de dar la respuesta hace otra pregunta. ¿Qué preguntó?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demande si Dieu est le Dieu des Juifs uniquement. Puis avant de donner la réponse, il pose une autre question. Qu'est-ce que j'ai demandé?</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He not also the God of the Gentiles?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también Dios de los gentiles?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l'est-il pas aussi des païens?</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καὶ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David also describes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también David habla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David exprime</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καθάπερ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3:26, for what dual purpose did God set forth Jesus as a propitiation by His blood, through faith?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3:26, ¿con qué doble propósito Dios presentó a Jesús como propiciación por Su sangre, mediante la fe?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3:26, dans quel double objectif Dieu a-t-il présenté Jésus comme propitiation par son sang, par la foi?</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might be just and the justifier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él sea el justo y el que justifica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être juste tout en justifiant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τὸ εἶναι αὐτὸν δίκαιον καὶ δικαιοῦντα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5:17, people will reign in life through Jesus Christ if they receive what in addition to the gift of righteousness?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5:17, las personas reinarán en vida por medio de Jesucristo si reciben ¿qué además del don de la justicia?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5:17, les gens régneront dans la vie par Jésus-Christ s’ils reçoivent quoi en plus du don de justice?</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those who receive abundance of grace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reciben la abundancia de la gracia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 forte raison ceux qui reçoivent l'abondance de la grâce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μᾶλλον οἱ τὴν περισσείαν τῆς χάριτος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according to what was Jesus Christ declare to be the Son of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¿según qué fue declarado Jesucristo Hijo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selon quoi Jésus-Christ a-t-il été déclaré Fils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Spirit of holiness,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el Espíritu de santidad,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l'Esprit de sainteté,</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πνεῦμα ἁγιωσύνης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3:23, who have sinned and fall short of the glory of God?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3:23, ¿quiénes han pecado y están destituidos de la gloria de Dios?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3:23, Selon Romains 3:23, qui ont péché et sont privés de la gloire de Dieu?</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all have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todos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ont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πάντες γὰρ</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 what did Paul hope to gain by visiting the Romans?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 ¿qué esperaba ganar Pablo al visitar a los romanos?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 qu’espérait Paul gagner en visitant les Romains?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that I may be encouraged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para ser mutuamente confortados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plutôt, afin que nous soyons encouragés ensemble</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δέ ἐστιν συμπαρακληθῆναι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3:6, how does Paul respond to the question of whether God is unjust because he inflicts wrath on the unjust while it is because of the unjust that we see how just God is?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3:6, ¿cómo responde Pablo a la pregunta de si Dios es injusto porque inflige ira sobre los injustos, mientras que es a causa de los injustos que vemos cuán justo es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3:6, comment Paul répond-il à la question de savoir si Dieu est injuste parce qu’il inflige sa colère aux injustes alors que c’est à cause des injustes que nous voyons combien Dieu est juste?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3:25, what does God demonstrate at the present time through Jesus Christ's propitiation by His blood?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3:25, ¿qué demuestra Dios en el tiempo presente a través de la propiciación de Jesucristo por su sangre?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3:25, que démontre Dieu à l’heure actuelle par la propitiation de Jésus-Christ par son sang?</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demonstrate His righteousness,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manifestar su justicia,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montrer sa justice,</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ἔνδειξιν τῆς δικαιοσύνης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what are you, O man, described as doing while judging those who practice such things?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¿qué se dice que haces tú, oh hombre, al juzgar a los que practican tales cosas?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2:3, que fais-tu, ô homme, en train de juger ceux qui pratiquent de telles choses?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doing the same,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haces lo mismo,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les fais,</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ποιῶν αὐτά,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4:21, how convinced was Abraham that God could do what he had promised?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4:21, ¿cuán convencido estaba Abraham de que Dios podía hacer lo que había prometido?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4:21, dans quelle mesure Abraham était-il convaincu que Dieu pouvait faire ce qu’il avait promis?</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being fully convinced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plenamente convencido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ayant la pleine conviction</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πληροφορηθεὶς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the men receive in themselves as a result of their unnatural behavior?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recibieron los hombres en sí mismos como resultado de su comportamiento antinatural?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reçu en eux-mêmes en raison de leur comportement contre nature?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penalty of their error which was due.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retribución debida a su extravío.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salaire que méritait leur égarement.</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ἀντιμισθίαν ἣν ἔδει τῆς πλάνης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4:18, what did Abraham do so that he became the father of many nations?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4:18, ¿qué hizo Abraham para llegar a ser padre de muchas naciones?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4:18, qu’a fait Abraham pour devenir le père de nombreuses nations?</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contrary to hope, in hope believed,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Él creyó en esperanza contra esperanza,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Espérant contre toute espérance, il crut,</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παρ’ ἐλπίδα ἐπ’ ἐλπίδι ἐπίστευσεν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5:15, what happened as a result of Adam's sin?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5:15, ¿qué pasó como resultado del pecado de Adán?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5:15, que s’est-il passé à la suite du péché d’Adam?</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by the one man’s offense many died,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por la transgresión de aquel uno muchos murieron,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par l'offense d'un seul il en est beaucoup qui sont morts,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τῷ τοῦ ἑνὸς παραπτώματι οἱ πολλοὶ ἀπέθανον,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4:24, righteousness will be imputed to those who believe in Him wo did what?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4:24, la justicia será imputada a aquellos que creen en Él. ¿Hizo qué?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4:24, la justice sera imputée à ceux qui croient en Lui. Qu'a fait?</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raised up Jesus our Lord from the dead,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levantó de los muertos a Jesús, Señor nuestro,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 ressuscité des morts Jésus notre Seigneur,</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ἐγείραντα Ἰησοῦν τὸν κύριον ἡμῶν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3:27, is bosting excluded by the law of works?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3:27, ¿el bosting está excluido por la ley de obras?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3:27, le bosting est-il exclu par la loi des œuvres?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 but by the law of faith.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sino por la ley de la fe.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mais par la loi de la foi.</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οὐχί, ἀλλὰ διὰ νόμου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which Gentiles might do the things in the law by nature?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¿cuáles gentiles podrían hacer las cosas de la ley por naturaleza?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quels Gentils pourraient faire naturellement les choses de la loi?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do not have the law,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tienen la Ley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n'ont point la loi,</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νόμον ἔχοντα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5:5, what does hope not do?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5:5, ¿qué no hace la esperanza?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5:5, qu’est-ce que l’espérance ne fait pas?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hope does not disappoint,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la esperanza no nos defrauda,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l'espérance ne trompe point,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ἐλπὶς οὐ καταισχύνει·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5:6, when we were still without strength, what did Christ do?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5:6, cuando aún éramos débiles, ¿qué hizo Cristo?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5:6, alors que nous étions encore sans force, qu’a fait le Christ?</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3:21, what is the state of the righteousness of God apart from the law?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3:21, ¿cuál es el estado de la justicia de Dios sin la ley?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3:21, quel est l’état de la justice de Dieu sans la loi?</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revealed,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 manifestado la justicia de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maintenant, sans la loi est manifestée la justice de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πεφανέρωται,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delivered up?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fue entregado Jesús?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livré?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offenses,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nuestras transgresiones,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nos offenses,</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τὰ παραπτώματα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4:16, why is righteousness of faith?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4:16, ¿por qué la justicia es la fe?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4:16, pourquoi la justice est-elle fondée sur la foi?</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might be according to grace,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por gracia,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ce soit par grâce,</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κατὰ χάριν,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5:9, why can we be confident we shall be saved from wrath through Him?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5:9, ¿por qué podemos estar seguros de que por medio de Él seremos salvos de la ira?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5:9, pourquoi pouvons-nous être sûrs que nous serons sauvés de la colère par Lui?</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Much more then, having now been justified by His blood,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mucha más razón, habiendo sido ya justificados en su sangre,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plus forte raison donc, maintenant que nous sommes justifiés par son sang,</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πολλῷ οὖν μᾶλλον δικαιωθέντες νῦν ἐν τῷ αἵματι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3:29, Paul asks a question that he expects his readers to answer saying something like, "No, He is the God of the Gentiles too".  What was his question?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3:29, Pablo hace una pregunta que espera que sus lectores respondan diciendo algo como: "No, él también es el Dios de los gentiles". ¿Cuál fue su pregunta?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3:29, Paul pose une question à laquelle il s'attend à ce que ses lecteurs répondent en disant quelque chose comme : « Non, il est aussi le Dieu des païens ». Quelle était sa question?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is He the God of the Jews only?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Dios solamente Dios de los judíos?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bien Dieu est-il seulement le Dieu des Juifs?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Ἰουδαίων ὁ θεὸς μόνον;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due time Christ died for the ungodly.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su tiempo murió por los impíos.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au temps marqué, est mort pour des impies.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κατὰ καιρὸν ὑπὲρ ἀσεβῶν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4:25, why was Jesus raised?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4:25, ¿por qué resucitó Jesús?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4:25, pourquoi Jésus a-t-il été ressuscité?</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of our justification.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nuestra justificación.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notre justification.</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τὴν δικαίωσιν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4:20, with Abraham giving glory to God, what happened to Abraham instead him wavering at the promise of God?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4:20, cuando Abraham dio gloria a Dios, ¿qué le pasó a Abraham en lugar de que dudara de la promesa de Dios?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4:20, alors qu’Abraham rendait gloire à Dieu, qu’est-il arrivé à Abraham au lieu de saluer la promesse de Dieu?</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was strengthened in faith,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se fortaleció por la fe,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 fut fortifié par la foi,</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ἐνεδυναμώθη τῇ πίστει,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2:14, who does by nature the things contained in the law, although not having the law?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2:14, ¿quién hace por naturaleza lo que está contenido en la ley, aunque no tenga la ley?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2:14, qui fait par nature les choses contenues dans la loi, bien qu’il n’ait pas la loi?</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Gentiles,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los gentiles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les païens,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2:26, what rhetorical question is asked about an uncircumcised man who keeps the righteous requirements of the law?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2:26, ¿qué pregunta retórica se hace acerca de un hombre incircunciso que guarda los justos requisitos de la ley?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2:26, quelle question rhétorique est posée à propos d’un homme incirconcis qui observe les justes exigences de la loi?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not his uncircumcision be counted as circumcision?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será considerada su incircuncisión como circuncisión?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 incirconcision ne sera-t-elle pas tenue pour circoncision?</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ἡ ἀκροβυστία αὐτοῦ εἰς περιτομὴν λογισθήσεται;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in addition to not being thankful, what did people fail to do, although they knew God?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además de no ser agradecidos, ¿qué dejaron de hacer las personas, aunque conocían a Dios?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en plus de ne pas être reconnaissants, qu’est-ce que les gens n’ont pas fait, bien qu’ils connaissaient Dieu?</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