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an instructor of the foolish is expected to be a teacher of babes, having the form of knowledge and truth in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se espera que un instructor de los necios sea maestro de los niños, que tenga la forma del conocimiento y de la verdad ¿en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Pourquoi attend-on d’un instructeur des insensés qu’il soit un enseignant des enfants et qu’il ait une forme de connaissance et de vérité?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separated to the gospel of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apartado para el evangelio de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 à part pour annoncer l'Évangile de Dieu, -</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ἀφωρισμένος εἰς εὐαγγέλιον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on what do you rest if you bear the name "Jew" and rely on the law and boast in God?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¿en qué descansas si llevas el nombre de "judío" y te apoyas en la ley y te jactas en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sur quoi vous reposez-vous si vous portez le nom de « Juif », si vous vous appuyez sur la loi et si vous vous glorifiez en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rest on the law,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apoyas en la Ley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reposes sur la loi,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ἐπαναπαύῃ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3:18, what is specifically lacking before the eyes of those being described in this verse?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3:18, ¿qué es lo que específicamente falta ante los ojos de quienes se describen en este versículo?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3:18, qu’est-ce qui manque spécifiquement aux yeux de ceux qui sont décrits dans ce verset?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fear of God before their eyes.”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temor de Dios delante de sus ojos.»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de Dieu n'est pas devant leurs yeux.</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φόβος θεοῦ ἀπέναντι τῶν ὀφθαλμῶν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To what specific groups of people did Paul say that the gospel is the power of God for salvation? (2 points)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¿A qué grupos específicos de personas les dijo Pablo que el evangelio es poder de Dios para salvación? (2 puntos)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à quels groupes spécifiques de personnes Paul a-t-il dit que l'Évangile est la puissance de Dieu pour le salut ? (2 points)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Jew first and also for the Greek.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judío primeramente y también del griego,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Juif premièrement, puis du Grec,</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receive abundance of grace and the gift of righteousness will do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harán los que reciben la abundancia de la gracia y el don de la justicia?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que feront ceux qui reçoivent l’abondance de la grâce et le don de la justice?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reign in life through the One,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reinarán en vida por uno solo,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régneront-ils dans la vie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ζωῇ βασιλεύσουσιν διὰ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those who walk in the steps of the faith he had during what part of his life?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padre de los que caminan en los pasos de la fe que tuvo durante qué parte de su vida?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ceux qui ont marché sur les traces de la foi qu’il avait pendant quelle partie de sa vie?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tienes en la Ley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tu as dans la loi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our father Abraham had while still uncircumcised.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nuestro padre Abraham antes de ser circuncidado.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père Abraham quand il était incirconcis.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πίστεως τοῦ πατρὸς ἡμῶν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to whom does David consider blessed?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¿a quién considera David bienaventurado?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qui David considère-t-il comme bienheureux?</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God imputes righteousness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atribuye justicia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Dieu impute la justice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ὁ θεὸς λογίζεται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the gospel of God is concerning whom?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¿a quién se dirige el evangelio de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à qui s’adresse l’Évangile de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His Son Jesus Christ our Lord,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evangelio que se refiere a su Hijo, nuestro Señor Jesucristo,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concerne son Fils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whom does Paul say will receive glory, honor, and peace for doing good?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¿quién dice Pablo que recibirá gloria, honra y paz por hacer el bien?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selon Paul, qui recevra gloire, honneur et paix pour avoir fait le bien?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 first and also to the Greek.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judío en primer lugar y también al griego,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Juif premièrement, puis pour le Grec!</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is a father of all those who believe, that righteousness might be imputed to them, even to those who are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es padre de todos los que creen, para que les sea imputada justicia, ¿incluso a los que son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est le père de tous ceux qui croient, afin que la justice leur soit imputée, même à ceux qui sont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they are uncircumcised,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circuncidados,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ἀκροβυστίας,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from what point in time does Paul say God's invisible attributes are clearly seen, being understood by the things that are made?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¿desde qué momento dice Pablo que los atributos invisibles de Dios se ven claramente, y se entienden por las cosas que son hechas?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à partir de quel moment Paul dit-il que les attributs invisibles de Dieu sont clairement visibles, compris par les choses qui sont créées?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whom did Abraham receive the sign of circumcision, a seal of the righteousness of the faith which he had while still uncircumcised?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¿para quién recibió Abraham la señal de la circuncisión, un sello de la justicia de la fe que tenía cuando aún era incircunciso?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pour qui Abraham a-t-il reçu le signe de la circoncision, signe de la justice de la foi qu’il avait alors qu’il n’était pas encore circoncis?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the creation of the world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esde la creación del mundo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voient comme à l'oeil, depuis la création du monde,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ἀόρατα αὐτοῦ ἀπὸ κτίσεως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righteousness of God is revealed from what to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¿la justicia de Dios se revela de qué y para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la justice de Dieu est révélée de quoi à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faith to faith;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fe y para fe,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et pour la foi,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 εἰς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5:4, when we have tribulation that produces perseverance, what comes next? (2 points)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5:4, cuando tenemos tribulación que produce perseverancia, ¿qué viene después? (2 puntos)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5:4, lorsque nous avons des tribulations qui produisent la persévérance, que se passe-t-il ensuite ? (2 points)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perseverance, character; and character, hope.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paciencia, prueba; y la prueba, esperanza;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persévérance la victoire dans l'épreuve, et cette victoire l'espérance.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ὑπομονὴ δοκιμήν, ἡ δὲ δοκιμὴ ἐλπίδα.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What did Paul receive for obedience to the faith?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¿Qué recibió Pablo por la obediencia a la fe?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qu’a reçu Paul pour son obéissance à la foi?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received grace and apostleship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recibimos la gracia y el apostolado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reçu la grâce et l'apostolat,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 χάριν καὶ ἀποστολὴν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does the goodness of God lead you to?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 qué te lleva la bondad de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à quoi la bonté de Dieu vous conduit-elle?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leads you to repentance?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guía al arrepentimiento?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 pousse à la repentance?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μετάνοιάν σε ἄγει;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how did Abraham receive the message from God that his descendants would be as numerous as the stars?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¿cómo recibió Abraham el mensaje de Dios de que su descendencia sería tan numerosa como las estrellas?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comment Abraham a-t-il reçu le message de Dieu selon lequel ses descendants seraient aussi nombreux que les étoiles?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father of all those who believe,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 padre de todos los creyentes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πατέρα πάντων τῶν πιστευόντων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what was spoken,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lo que se le había dicho: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qui lui avait été dit: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εἰρημένον·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are not justified before God, based on the first part of the verse?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¿quiénes no son justificados ante Dios, según la primera parte del versículo?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qui n’est pas justifié devant Dieu, d’après la première partie du verset?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not the hearers of the law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son los oidores de la Ley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 sont pas, en effet, ceux qui écoutent la loi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οἱ ἀκροαταὶ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first?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primero?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 est le premier?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every mouth may be stopped,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toda boca se cierre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toute bouche soit fermée,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πᾶν στόμα φραγῇ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wrath and indignation will be upon everyone who does not obey the truth, but instead shows what kind of behavior?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La ira y el enojo caerán sobre todos los que no obedecen a la verdad, sino que muestran ¿qué tipo de conducta?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2:8, l'irritation et la colère seront sur ceux qui font quoi au lieu d'obéir à la vérité et à la justice?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self-seeking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obedecen a la injusticia.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esprit de dispute,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ἐξ ἐριθείας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who is being addressed as being without excuse?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¿a quién se refiere como alguien sin excusa?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à qui s’adresse-t-on pour dire qu’il est inexcusable?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you are who judge,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juzgas, quienquiera que seas,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qui que tu sois,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πᾶς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specific reason does Paul give for not being able to visit the Romans sooner?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razón específica da Pablo para no poder visitar a los romanos antes?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quelle raison spécifique Paul donne-t-il pour ne pas avoir pu rendre visite aux Romains plus tôt?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Paul explains that people are without excuse for knowing God because what is manifest in them?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Pablo explica que las personas no tienen excusa para conocer a Dios porque ¿qué se manifiesta en ellos?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Paul explique que les gens n’ont aucune excuse pour connaître Dieu, car qu’est-ce qui est manifeste en eux?</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hindered until now),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hasta ahora he sido estorbado.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j'en ai été empêché jusqu'ici.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ἐκωλύθην ἄχρι τοῦ δεῦρο,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how does Paul begin his question when addressing the person who judges those practicing such things and doing the same?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comment Paul commence-t-il sa question en s’adressant à la personne qui juge ceux qui pratiquent de telles choses et font de même?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you think this, O man,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penses-tu, ô homme,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λογίζῃ δὲ τοῦτο, ὦ ἄνθρωπε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in contrast to God who is always true, what is said about 'every man'?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a diferencia de Dios que siempre es veraz, ¿qué se dice de 'todo hombre'?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3:4, contrairement à Dieu qui est toujours vrai, que dit-on de « tout homme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man a liar.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hombre mentiroso;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homme pour menteur,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ἄνθρωπος ψεύστης,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in this verse, what is said to be apart from the law and witnessed by the Law and the Prophets?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en este versículo, ¿qué se dice que está aparte de la ley y atestiguado por la Ley y los Profetas?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dans ce verset, qu’est-ce qui est dit en dehors de la loi et dont témoignent la Loi et les prophètes?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justicia de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de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was Abraham's faith accounted to him as righteousness while he was circumcised or uncircumcised?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¿le fue contada a Abraham por justicia la fe estando circuncidado o incircunciso?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la foi d’Abraham lui a-t-elle été imputée à justice alors qu’il était circoncis ou incirconcis?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while circumcised, but while uncircumcised.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la circuncisión, sino en la incircuncisión.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n'était pas encore circoncis, il était incirconcis.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περιτομῇ ἀλλ’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what two things will be upon every soul of man that does evil, of the Jew first and also of the Greek?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¿qué dos cosas sucederán sobre toda alma del hombre que hace el mal, del judío primeramente y también del griego?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quelles sont les deux choses qui arriveront à toute âme d’homme qui fait le mal, du Juif d’abord, et aussi du Grec?</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what may be known of God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que de Dios se conoce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qu'on peut connaître de Dieu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γνωστὸν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tribulation and anguish,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y angustia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Tribulation et angoisse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καὶ στενοχωρία,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jusification?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justificación?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abouti à la justification?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which came from many offenses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vino a causa de muchas transgresiones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 don gratuit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ἐκ πολλῶν παραπτωμάτων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it is written that God has made Abraham a father of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está escrito que Dios ha hecho a Abraham padre de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il est écrit que Dieu a fait d’Abraham le père de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nations”)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muchas naciones.»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grand nombre de nations.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ἐθνῶν τέθεικά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To people in what city did Paul address this letter?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¿A qué ciudad dirigió Pablo esta carta?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à quelle ville Paul a-t-il adressé cette lettre?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who are in Rome,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que estáis en Roma,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tous ceux qui, à Rome,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τοῖς οὖσιν ἐν Ῥώμῃ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Abraham was made to be what of many nations?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¿Abraham fue creado para ser qué entre muchas naciones?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Abraham a été créé pour être parmi de nombreuses nations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there is one God who will justify who by faith in addition to the uncircumcised?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¿hay un solo Dios que justificará a quién por la fe, además de a los incircuncisos?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il y a un seul Dieu qui justifiera qui par la foi en plus des incirconcis?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“I have made you a father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«Te he puesto por padre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t'ai établi père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happened to us who were God's enemies through the death of His Son?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pasó a nosotros que éramos enemigos de Dios por la muerte de Su Hijo?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qu'est-il arrivé à nous qui étions les ennemis de Dieu à cause de la mort de son Fils?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reconciled to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reconciliados con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été réconciliés avec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κατηλλάγημεν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what happens where there is no law?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¿qué pasa donde no hay ley?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que se passe-t-il là où il n’y a pas de loi?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transgression.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hay transgresión.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non plus de transgression.</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παράβασις.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addition to being instructed out of the law, what else does the verse highlight that the person is confident about knowing?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además de ser instruido fuera de la ley, ¿qué más resalta el versículo que la persona confía en conocer?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en plus d’être instruit en dehors de la loi, qu’est-ce que le verset souligne d’autre que la personne est sûre de savoir?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know His will,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conoces su voluntad 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connais sa volonté,</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γινώσκεις τὸ θέλημα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did Abraham receive as a seal of the righteousness of the faith which he had while still uncircumcised?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recibió Abraham como sello de la justicia de la fe que tuvo cuando aún era incircunciso?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qu’est-ce qu’Abraham a reçu comme signe de la justice de la foi qu’il avait alors qu’il était encore incirconcis?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received the sign of circumcision,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recibió la circuncisión como señal,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reçut le signe de la circoncision,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σημεῖον ἔλαβεν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wages are not counted as grace but as debt to whom?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el salario no se cuenta como gracia sino como deuda ¿a quién?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le salaire n’est pas considéré comme une grâce mais comme une dette envers qui?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justify the circumcised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circoncis,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δικαιώσει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who works,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trabaja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celui qui fait une oeuvre,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is circumcision said to be for Abraham, which he received while still uncircumcised?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se dice que es la circuncisión de Abraham, que recibió cuando aún era incircunciso?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que signifie la circoncision pour Abraham, qu’il a reçue alors qu’il était encore incirconcis?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seal of the righteousness of the faith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sello de la justicia de la fe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sceau de la justice qu'il avait obtenue par la foi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σφραγῖδα τῆς δικαιοσύνης τῆς πίστεως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how did Abraham respond to the promise of God regarding his doubt or faith?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¿cómo respondió Abraham a la promesa de Dios con respecto a su duda o fe?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comment Abraham a-t-il répondu à la promesse de Dieu concernant son doute ou sa foi?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waver at the promise of God through unbelief,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dudó, por incredulidad, de la promesa de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douta point, par incrédulité, au sujet de la promesse de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δὲ τὴν ἐπαγγελίαν τοῦ θεοῦ οὐ διεκρίθη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men also leave when they burned with lust for one another?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dejaron también los hombres cuando ardieron en lujuria unos por otros?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également laissé lorsqu’ils brûlaient de convoitise les uns pour les autres?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leaving the natural use of the woman,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dejando la relación natural con la mujer,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abandonnant l'usage naturel de la femme,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ἀφέντες τὴν φυσικὴν χρῆσιν τῆς θηλείας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specifically might increase through someone's lie to God's glory?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específicamente podría aumentar mediante la mentira de alguien para la gloria de Dios?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qu’est-ce qui pourrait précisément augmenter la gloire de Dieu à travers le mensonge de quelqu’un?</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truth of God has increased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verdad de Dios abundó para su gloria,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vérité de Dieu éclate davantage pour sa gloire,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ἀλήθεια τοῦ θεοῦ ἐν τῷ ἐμῷ ψεύσματι ἐπερίσσευσεν εἰς τὴν δόξαν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some people don't know that what leads them to repentance?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algunas personas no saben qué es lo que las lleva al arrepentimiento.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certaines personnes ne savent pas ce qui les conduit à la repentance?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when is circumcision considered profitable?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¿cuándo se considera rentable la circuncisión?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quand la circoncision est-elle considérée comme rentable?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knowing that the goodness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que su benignidad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reconnaissant pas que la bonté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ἀγνοῶν ὅτι τὸ χρηστὸν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who knows that the judgment of God is according to truth?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¿quién sabe que el juicio de Dios es según verdad?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qui sait que le jugement de Dieu est selon la vérité?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know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entered that offences might abound?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entró para que abundaran los escándalos?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qu’est-ce qui fait que les offenses abondent?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the law entered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pues, se introdujo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la loi est intervenue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νόμος δὲ παρεισῆλθεν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keep the law;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guardas la Ley;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mets en pratique la loi;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νόμον πράσσῃς·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Through whom did God promise the Holy Scriptures in the New Testament?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¿A través de quién prometió Dios las Sagradas Escrituras en el Nuevo Testamento?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par qui Dieu a-t-il promis les Saintes Écritures dans le Nouveau Testament?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prophets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sus profetas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ses prophètes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τῶν προφητῶν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three attributes of God are meant to lead you to repentance?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¿qué tres atributos de Dios deben guiarte al arrepentimiento?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quels sont les trois attributs de Dieu censés vous conduire à la repentance?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goodness, forbearance, and longsuffering,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benignidad, paciencia y generosidad,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bonté, de sa patience et de sa longanimité,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χρηστότητος αὐτοῦ καὶ τῆς ἀνοχῆς καὶ τῆς μακροθυμίας καταφρονεῖς,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besides images resembling mortal man?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cambiaron las personas la gloria del Dios incorruptible, además de imágenes semejantes a un hombre mortal?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en quoi les gens ont-ils changé la gloire du Dieu incorruptible, outre des images ressemblant à un homme mortel?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birds and four-footed animals and creeping things.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aves, de cuadrúpedos y de reptiles.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oiseaux, des quadrupèdes, et des reptiles.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πετεινῶν καὶ τετραπόδων καὶ ἑρπετῶν.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false statement do some slanderously report Paul and his associates as saying?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declaración falsa algunos dicen calumniosamente que dijeron Pablo y sus asociados?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fausse déclaration certains rapportent-ils de manière calomnieuse à Paul et à ses associés?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not say, “Let us do evil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«Hagamos males para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pourquoi ne ferions-nous pas le mal afin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Ποιήσωμεν τὰ κακὰ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whom does God declare righteous?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¿a quién declara Dios justo?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3:26, qui Dieu déclare-t-il juste?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one who has faith in Jesus.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es de la fe de Jesús.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la foi en Jésus.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 πίστεως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What was Paul's divine calling?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¿cuál fue el llamado divino de Pablo?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quel était l’appel divin de Paul?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an apostle,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 a ser apóstol,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 à être apôtre,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κλητὸς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how does the verse specify what circumcision is not?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¿cómo especifica el versículo qué no es la circuncisión?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2:28, comment le verset précise-t-il ce que la circoncision n’est pas?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is circumcision that which is outward in the flesh;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es la circuncisión la que se hace exteriormente en la carne;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 n'est pas celle qui est visible dans la chair.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ἐν τῷ φανερῷ ἐν σαρκὶ περιτομή·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when are the treasures of wrath being stored up by those with a stubborn and unrepentant heart?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¿cuándo acumulan los tesoros de la ira los que tienen un corazón obstinado e impenitente?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quand les trésors de la colère sont-ils amassés par ceux au cœur obstiné et impénitent?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wrath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día de la ira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jour de la colère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those who obey unrighteousness not obey?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¿qué no obedecen los que obedecen a la injusticia?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à quoi ne se conforment pas ceux qui obéissent à l’injustice?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obey the truth,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obedecen a la verdad,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rebelles à la vérité et obéissent à l'injustice.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ἀπειθοῦσι τῇ ἀληθείᾳ πειθομένοις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in addition to the women, abandoned natural relations for unnatural ones?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¿quiénes, además de las mujeres, abandonaron las relaciones naturales por las antinaturales?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outre les femmes, a abandonné les relations naturelles pour des relations contre nature?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also the men,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los hombres,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les hommes,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τε καὶ οἱ ἄρσενες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after stating that people exchanged the truth of God for the lie and worshiped and served the creature rather than the Creator, how does the Apostle Paul end the verse with praise for God?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después de afirmar que la gente cambió la verdad de Dios por la mentira y adoraron y sirvieron a la criatura en lugar del Creador, ¿cómo termina el apóstol Pablo el versículo con alabanza a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après avoir déclaré que les gens ont échangé la vérité de Dieu contre le mensonge et ont adoré et servi la créature plutôt que le Créateur, comment l’apôtre Paul termine-t-il le verset par la louange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the promise made of no effect?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la promesa hecha queda sin efecto?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 promesse faite sans effet?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is made void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resulta la fe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est vaine,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κεκένωται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whom does Paul ask, do you not teach yourself?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¿a quién le pregunta Pablo: ¿No te enseñas a ti mismo?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à qui Paul demande-t-il : « Tu ne t’enseignes pas toi-même?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therefore, who teach another,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que enseñas a otro,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donc, qui enseignes les autres,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οὖν διδάσκων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why did death spread to all men?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¿por qué la muerte se extendió a todos los hombres?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pourquoi la mort s’est-elle propagée à tous les hommes?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all sinned—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pecaron.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tous ont péché,...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ᾧ πάντες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we have been reconciled to God even if we were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hemos sido reconciliados con Dios incluso si lo fuéramos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nous avons été réconciliés avec Dieu même si nous étions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when we were enemies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siendo enemigos,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lorsque nous étions ennemis,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ἐχθροὶ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judgment come to all men?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juicio a todos los hombres?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jugement est-il arrivé à tous les hommes?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as through one man’s offense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como por la transgresión de uno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comme par une seule offense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ὡς δι’ ἑνὸς παραπτώματος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blessed forever. Amen.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bendito por los siglos. Amén.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béni éternellement. Amen!</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what reigned even so grace might reign through righteousness?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¿qué reinó para que la gracia reine mediante la justicia?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qu’est-ce qui régnait pour que la grâce puisse régner par la justice?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as sin reigned in death,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el pecado reinó para muerte,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le péché a régné par la mort,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ἐβασίλευσεν ἡ ἁμαρτία ἐν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how is the righteousness of God now revealed?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¿cómo se revela ahora la justicia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comment la justice de Dieu est-elle désormais révélée?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 righteousness of God apart from the law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aparte de la Ley,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χωρὶς νόμου δικαιοσύνη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of the heart is not done in the letter but in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del corazón no se hace en la letra sino ¿en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du cœur ne se fait pas dans la lettre mais dans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Spirit,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espíritu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3:14, what is said to be full of cursing and bitterness?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3:14, ¿qué se dice que está lleno de maldición y amargura?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3:14, qu’est-ce qui est dit être plein de malédiction et d’amertume?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mouth is full of cursing and bitterness.”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boca está llena de maldición y de amargura.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bouche est pleine de malédiction et d'amertume;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στόμα ἀρᾶς καὶ πικρίας γέμει·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will be justified?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 será justificado?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2:13, qui sera justifié?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doers of the law will be justified;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los que obedecen la Ley serán justificados.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sont ceux qui la mettent en pratique qui seront justifiés.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οἱ ποιηταὶ νόμου δικαιωθήσονται.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dead in addition to Sarah's womb?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muerto Abraham además del vientre de Sara?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mort en plus du ventre de Sarah?</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does the verse say will make your circumcision become uncircumcision?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dice el versículo que hará que tu circuncisión se convierta en incircuncisión?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selon le verset, fera de votre circoncision une incirconcision?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are a breaker of the law,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eres transgresor de la Ley,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transgresses la loi,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παραβάτης νόμου 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makes a Jew a real Jew?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¿qué hace que un judío sea un verdadero judío?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qu’est-ce qui fait qu’un Juif est un vrai Juif?</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is a Jew who is one inwardly;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es judío el que lo es en lo interior,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Juif, c'est celui qui l'est intérieurement;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ἐν τῷ κρυπτῷ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Paul addressed the Romans as those who are called to be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Pablo se dirigió a los romanos como aquellos que están llamados a ser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Paul s’adresse aux Romains en disant : « Ceux qui sont appelés à être quoi?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llamados a ser santos: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complete the next phrase: "Therefore you are inexcusable, O man, whoever you are who judge, _______."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completa la siguiente frase: "Por eso eres inexcusable, hombre, tú que juzgas, quienquiera que seas, __________".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complétez la phrase suivante : « O homme, qui que tu sois, _______.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whatever you judge another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 juzgar a otro,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juges,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γὰρ κρίνεις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received a seal of the righteousness of the faith which he had when?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recibió el sello de la justicia de la fe que tenía ¿cuándo?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a reçu un signe de la justice de la foi qu’il avait, quand?</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while still uncircumcised,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cuando aún no había sido circuncidado,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était incirconcis,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consider his own body,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considerar su cuerpo,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considéra point que son corps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κατενόησεν τὸ ἑαυτοῦ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How is it said in scripture that the just shall live?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¿Cómo se dice en las Escrituras que el justo vivirá?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comment est-il dit dans les Écritures que le juste vivra?</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just shall live by faith.”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«Mas el justo por la fe vivirá».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juste vivra par la foi.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Ὁ δὲ δίκαιος ἐκ πίστεως ζήσεται.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How does David describe a person whose sins are covered?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¿cómo describe David a una persona cuyos pecados están cubiertos?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comment David décrit-il une personne dont les péchés sont couverts?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are those whose lawless deeds are forgiven,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«Bienaventurados aquellos cuyas iniquidades son perdonadas,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ceux dont les iniquités sont pardonnées,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Μακάριοι ὧν ἀφέθησαν αἱ ἀνομίαι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what two groups are all of Abraham's seed?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¿qué dos grupos son todos de la simiente de Abraham?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quels sont les deux groupes qui sont tous issus de la postérité d’Abraham?</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to those who are of the law, but also to those who are of the faith of Abraham,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para la que es por la Ley, sino también para la que es de la fe de Abraham.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à celle qui est sous la loi, mais aussi à celle qui a la foi d'Abraham,</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τῷ ἐκ τοῦ νόμου μόνον ἀλλὰ καὶ τῷ ἐκ πίστεως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how does Paul emphasize the truthfulness of God in contrast to the untruthfulness of man?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¿cómo enfatiza Pablo la veracidad de Dios en contraste con la falsedad del hombre?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comment Paul met-il l’accent sur la véracité de Dieu par opposition au mensonge de l’homme?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Indeed, let God be true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Antes bien, sea Dios veraz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Que Dieu, au contraire, soit reconnu pour vrai,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γινέσθω δὲ ὁ θεὸς ἀληθής,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if you are called a Jew and rest on the law, in what are you likely to boast?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si eres llamado judío y te apoyas en la ley, ¿de qué es probable que te jactes?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si vous êtes appelé Juif et que vous vous appuyez sur la loi, de quoi êtes-vous susceptible de vous vanter?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your boast in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 glorías en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glorifies de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καυχᾶσαι ἐν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did God give people up to as a consequence of their deliberate choice to abandon the knowledge of Him?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¿a qué entregó Dios a las personas como consecuencia de su decisión deliberada de abandonar su conocimiento?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à quoi Dieu a-t-il livré les gens en conséquence de leur choix délibéré d’abandonner sa connaissance?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did Paul want to impart to the Romans so that they would be established?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quería impartir Pablo a los romanos para que fueran establecidos?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qu’est-ce que Paul voulait transmettre aux Romains pour qu’ils soient établis?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impart to you some spiritual gift,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comunicaros algún don espiritual,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communiquer quelque don spirituel,</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 μεταδῶ χάρισμα ὑμῖν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is the outcome for those who do not glorify God and professed to be wise?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¿cuál es el resultado para aquellos que no glorifican a Dios y profesan ser sabios?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quel est le résultat pour ceux qui ne glorifient pas Dieu et prétendent être sages?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became fools,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hicieron necios,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devenus fous;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ἐμωράνθησαν,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reign in life will reign through whom?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¿los que reinan en vida reinarán por medio de quién?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ceux qui règnent dans la vie régneront par qui?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lui seul.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by whom will God judge the secrets of men?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¿por quién juzgará Dios los secretos de los hombres?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par qui Dieu jugera-t-il les secrets des hommes?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Jesus Christ,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Jesucristo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jugera par Jésus Christ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was sin before the law?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¿dónde estaba el pecado antes de la ley?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où était le péché avant la loi?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in the world,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mundo;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dans le monde.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God gave them up to vile passions.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Dios los entregó a pasiones vergonzosas,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des passions infâmes: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παρέδωκεν αὐτοὺς ὁ θεὸς εἰς πάθη ἀτιμίας·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do people who suppress the truth in unrighteous say about themselves?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dicen de sí mismos las personas que suprimen la verdad con injusticia?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 disent d’eux-mêmes les gens qui retiennent la vérité dans l’injustice?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Professing to be wise,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Pretendiendo ser sabios,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vantant d'être sages,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φάσκοντες εἶναι σοφοὶ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have we now received through our Lord Jesus Christ?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hemos recibido ahora por medio de nuestro Señor Jesucristo?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qu’avons-nous maintenant reçu par notre Seigneur Jésus-Christ?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we have now received the reconciliation.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hemos recibido ahora la reconciliación.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maintenant nous avons obtenu la réconciliation.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νῦν τὴν καταλλαγὴν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cambió la gente la gloria del Dios incorruptible?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en quoi les gens ont-ils changé la gloire du Dieu incorruptible?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an image made like corruptible man—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imágenes de hombres corruptibles,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images représentant l'homme corruptible,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ὁμοιώματι εἰκόνος φθαρτοῦ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what did foolish people change into an image made like corruptible beings?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cambiaron los insensatos en imagen hecha semejante a seres corruptibles?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qu’est-ce que les insensés ont transformé en une image faite comme des êtres corruptibles?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changed the glory of the incorruptible God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cambiaron la gloria del Dios incorruptible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ont changé la gloire du Dieu incorruptible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ἤλλαξαν τὴν δόξαν τοῦ ἀφθάρτου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in relation to the gospel of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en relación con el evangelio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 par rapport à l'Évangile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