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2:12, what will happen to as many as have sinned in the law?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2:12, ¿qué pasará con todos los que han pecado bajo la Ley?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2:12, qu’arrivera-t-il à tous ceux qui ont péché dans la loi?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are confident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estás convencido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te flattes d'être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πέποιθάς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3:28, How does Paul conclude that a man is justified before God?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3:28, ¿Cómo concluye Pablo que un hombre está justificado ante Dios?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3:28, comment Paul conclut-il qu’un homme est justifié devant Dieu?</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faith apart from the deeds of the law.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fe sin las obras de la Ley.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foi, sans les oeuvres de la loi.</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πίστει ἄνθρωπον χωρὶς ἔργων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3:9, who is under sin?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3:9, ¿quién dice Pablo que está bajo pecado?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3:9, qui est sous le péché selon Paul?</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have previously charged both Jews and Greeks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hemos demostrado que todos, tanto judíos como gentiles,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avons déjà prouvé que tous, Juifs et Grecs,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προῃτιασάμεθα γὰρ Ἰουδαίους τε καὶ Ἕλληνας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3:28, what does the Apostle Paul say a man is, by faith apart from the works of the law?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3:28, ¿qué dice el apóstol Pablo que es el hombre por la fe sin las obras de la ley?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3:28, qu’est-ce que l’apôtre Paul dit à l’homme, par la foi en dehors des œuvres de la loi?</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 man is justified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hombre es justificado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l'homme est justifié</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δικαιοῦσθαι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4:20, what was Abraham doing when he was strengthened in faith and didn't waver at God's promise?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4:20, ¿qué estaba haciendo Abraham cuando se fortaleció en la fe y no vaciló ante la promesa de Dios?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4:20, que faisait Abraham lorsqu'il fut fortifié dans la foi et qu'il ne vacilla pas devant la promesse de Dieu?</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giving glory to God,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dando gloria a Dios,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donnant gloire à Dieu,</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δοὺς δόξαν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1:10, what did Paul do that shows us he wanted to visit Rome?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1:10, ¿qué hizo Pablo que nos muestra que quería visitar Roma?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1:10, qu’a fait Paul qui nous montre qu’il voulait visiter Rome?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judged by the law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Ley serán juzgados,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seront jugés par la loi.</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νόμου κριθήσονται·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making request if, by some means,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rogando que de alguna manera,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demandant continuellement dans mes prières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πάντοτε ἐπὶ τῶν προσευχῶν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3:5, what idea did Paul propose that lead some to say that God is unjust?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3:5, ¿qué idea propuso Pablo que llevó a algunos a decir que Dios es injusto?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3:5, quelle idée Pau a-t-il proposée pour amener certains à dire que Dieu est injuste?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our unrighteousness demonstrates the righteousness of God,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nuestra injusticia hace resaltar la justicia de Dios,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notre injustice établit la justice de Dieu,</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ἡ ἀδικία ἡμῶν θεοῦ δικαιοσύνην συνίστησιν,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 By whom did Paul receive grace and apostleship for obedience to the faith among all nations for His name?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 ¿de quién recibió Pablo la gracia y el apostolado por la obediencia a la fe entre todas las naciones para su nombre?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 par qui Paul a-t-il reçu la grâce et l’apostolat pour l’obéissance à la foi parmi toutes les nations à cause de son nom?</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Him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él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qui</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2:11, what characteristic does God have in his judgments?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2:11, ¿qué característica tiene Dios en sus juicios?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2:11, quelle caractéristique Dieu a-t-il dans ses jugements?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partiality with God.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para Dios no hay acepción de personas.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devant Dieu il n'y a point d'acception de personnes.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προσωπολημψία παρὰ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3:13, what have people used their tongues for as Paul cites Psalm 5 to describe the sinfulness of humanity?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3:13, ¿para qué ha usado la gente su lengua cuando Pablo cita el Salmo 5 para describir la pecaminosidad de la humanidad?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3:13, à quoi les gens ont-ils utilisé leur langue alors que Paul cite le Psaume 5 pour décrire l’absence de péché de l’humanité?</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their tongues they have practiced deceit”;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su lengua engañan.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 servent de leurs langues pour tromper;</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αὐτῶν, ταῖς γλώσσαις αὐτῶν ἐδολιοῦσαν,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3:19, the law speaks to those who are under the law to accomplish two things. What is the second?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la ley habla a los que están bajo la ley para que realicen dos cosas. ¿Cuál es el segundo?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3:19, la loi s’adresse à ceux qui sont sous la loi pour accomplir deux choses. Quelle est la seconde?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2:17, what are persons who rest on the law and make their boast in God specifically recognized as at the beginning of the verse?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2:17, ¿qué son las personas que descansan en la ley y se jactan en Dios específicamente reconocidas al comienzo del versículo?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2:17, que sont les personnes qui s’appuient sur la loi et se glorifient en Dieu spécifiquement reconnues comme au début du verset?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the world may become guilty before God.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el mundo quede bajo el juicio de Dios,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tout le monde soit reconnu coupable devant Dieu.</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ὑπόδικος γένηται πᾶς ὁ κόσμος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4:23, the fact that Abraham's faith in God's promise was accounted to him for righteousness was written for us in addition to whom?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4:23, el hecho de que la fe de Abraham en la promesa de Dios le fue contada por justicia fue escrito para nosotros, ¿además de quiénes?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4:23, le fait que la foi d'Abraham dans la promesse de Dieu lui a été imputée à justice a été écrit pour nous en plus de qui?</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it was not written for his sake alone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sólo con respecto a él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n'est pas à cause de lui seul</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ἐγράφη δὲ δι’ αὐτὸν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2:6, how does God promise to repay each person?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2:6, ¿cómo promete Dios pagar a cada persona?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2:6, comment Dieu promet-il de récompenser chaque personne?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his deeds”: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sus obras: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ses oeuvres;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τὰ ἔργα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how does Paul describe the next progression of the thoughts of those who knew God but did not glorify Him as God nor were thankful?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¿cómo describe Pablo la siguiente progresión de los pensamientos de aquellos que conocían a Dios pero no lo glorificaron como Dios ni fueron agradecidos?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comment Paul décrit-il la prochaine progression des pensées de ceux qui connaissaient Dieu mais ne l’ont pas glorifié comme Dieu et n’étaient pas reconnaissants?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became futile in their thoughts,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se envanecieron en sus razonamientos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ils se sont égarés dans leurs pensées,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ἐματαιώθησαν ἐν τοῖς διαλογισμοῖς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3:8, Paul says that some people affirm that he and his associates say that we should do evil that good may come. How does he describe the accuracy of this report?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3:8, Pablo dice que algunas personas afirman que él y sus asociados dicen que debemos hacer el mal para que venga el bien. ¿Cómo describe la exactitud de este informe?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3:8, Paul dit que certaines personnes affirment que lui et ses associés disent que nous devons faire le mal pour que le bien arrive. Comment décrit-il l’exactitude de ce rapport?</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we are slanderously reported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qué no decir (como se nos calumnia,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qui nous calomnient,</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καθὼς βλασφημούμεθα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3:20, who will be justified by the deeds of the law?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3:20, ¿quiénes serán justificados por las obras de la ley?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3:20, qui sera justifié par les œuvres de la loi?</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Indeed you are called a Jew,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te llamas judío,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te donnes le nom de Juif,</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σὺ Ἰουδαῖος ἐπονομάζῃ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flesh will be justified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ningún ser humano será justificado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nul ne sera justifié</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δικαιωθήσεται πᾶσα σὰρξ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God gave them over to a debased mind, to conduct themselves in what manner?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Dios los entregó a una mente degradada, ¿para comportarse de qué manera?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Dieu les a livrés à un esprit dégradé, pour qu'ils se conduisent de quelle manière?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do those things which are not fitting;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cosas que no deben.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commettre des choses indignes,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ποιεῖν τὰ μὴ καθήκοντα,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what was Abraham not?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¿qué no era Abraham?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4:19, qu’est-ce qu’Abraham n’était pas?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being weak in faith,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fe no se debilitó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sans faiblir dans la foi,</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ἀσθενήσας τῇ πίστει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 who was Jesus Christ born of, according to the flesh?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 ¿de quién nació Jesucristo según la carne?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 de qui Jésus-Christ est-il né selon la chair?</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was born of the seed of David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era del linaje de David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(né de la postérité de David,</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γενομένου ἐκ σπέρματος Δαυὶδ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2:18, in knowing His will and testing the things that differ, what are the believers instructed to approve?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2:18, al conocer Su voluntad y probar las cosas que difieren, ¿qué se les instruye a los creyentes a aprobar?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2:18, étant instruits par la loi, que devrions-nous apprécier?</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approve the things that are excellent,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apruebas lo mejor;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apprécies la différence des choses,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δοκιμάζεις τὰ διαφέροντα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3:9, how does Paul respond to the question of whether Jews are better than he and his followers?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3:9, ¿cómo responde Pablo a la pregunta de si los judíos son mejores que él y sus seguidores?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3:9, comment Paul répond-il à la question de savoir si les Juifs sont meilleurs que lui et ses disciples?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1:20, what is the status of mankind in regard to their knowledge of God's eternal power and Godhead, since the creation of the world?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1:20, ¿cuál es el estado de la humanidad con respecto a su conocimiento del poder eterno y la Deidad de Dios, desde la creación del mundo?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1:20, quel est le statut de l’humanité en ce qui concerne sa connaissance de la puissance éternelle et de la Divinité de Dieu, depuis la création du monde?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at all.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Nullement.</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πάντως,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5:7, for whom might someone dare to die?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5:7, ¿por quién podría alguien atreverse a morir?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5:7, pour qui quelqu’un oserait-il mourir?</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perhaps for a good man someone would even dare to die.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todo, pudiera ser que alguien tuviera el valor de morir por el bueno.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quelqu'un peut-être mourrait-il pour un homme de bien.</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γὰρ τοῦ ἀγαθοῦ τάχα τις καὶ τολμᾷ ἀποθανεῖν·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what condition is given for the uncircumcised man to judge the circumcised who, with the written code and circumcision, is a transgressor of the law?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¿qué condición se da para que el incircunciso juzgue al circuncidado que, con el código escrito y la circuncisión, es transgresor de la ley?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2:27, quelle condition est posée pour que l’incirconcis juge le circoncis qui, avec le code écrit et la circoncision, est un transgresseur de la loi?</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he fulfills the law,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guarda perfectamente la Ley,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accomplit la loi,</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νόμον τελοῦσα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 how does Paul begin his question regarding the benefit of being a Jew?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 ¿cómo comienza Pablo su pregunta sobre el beneficio de ser judío?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 comment Paul commence-t-il sa question concernant l’avantage d’être juif?</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advantage then has the Jew,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ventaja tiene, pues, el judío?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 est donc l'avantage des Juifs,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τὸ περισσὸν τοῦ Ἰουδαίου,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3:12, what has everyone done in addition to turning aside and not doing good?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3:12, ¿qué ha hecho todo el mundo, además de desviarse y no hacer el bien?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3:11, qu’ont tous fait en plus de s’écarter du droit chemin et de ne pas faire le bien?</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have together become unprofitable;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una se hicieron inútiles;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sont pervertis;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ἅμα ἠχρεώθησαν·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4:3, what was the result for Abraham when he believed God?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4:3, ¿cuál fue el resultado para Abraham cuando creyó a Dios?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4:3, quel a été le résultat pour Abraham lorsqu’il a cru en Dieu?</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they are without excuse,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no tienen excusa,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donc inexcusables,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αὐτοὺς ἀναπολογήτους,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was accounted to him for righteousness.”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le fue contado por justicia.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lui fut imputé à justice.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ἐλογίσθη αὐτῷ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2:9, whom does Paul mention will experience tribulation and anguish first, followed by others?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2:9, ¿a quiénes menciona Pablo que experimentarán tribulación y angustia primero, seguidos por otros?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2:9, qui, mentionné par Paul, connaîtra d’abord la tribulation et l’angoisse, suivi par d’autres?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Jew first and also of the Greek;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sobre el judío en primer lugar, y también sobre el griego;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 Juif premièrement, puis sur le Grec!</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Ἰουδαίου τε πρῶτον καὶ Ἕλληνος·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is revealed from heaven against all ungodliness and unrighteousness of men?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se revela desde el cielo contra toda impiedad e injusticia de los hombres?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1:18, qu’est-ce qui est révélé du ciel contre toute impiété et toute injustice des hommes?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wrath of God is revealed from heaven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ira de Dios se revela desde el cielo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colère de Dieu se révèle du ciel</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Ἀποκαλύπτεται γὰρ ὀργὴ θεοῦ ἀπ’ οὐρανοῦ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4:9, faith was accounted to Abraham for what?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4:9, ¿a Abraham le fue contada la fe por qué?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4:9, à quoi la foi a-t-elle été imputée à Abraham?</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righteousness.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fue contada la fe por justicia.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disons que la foi fut imputée à justice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 For what purpose did Paul say he received grace and apostleship among all nations?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 ¿Con qué propósito dijo Pablo que había recibido la gracia y el apostolado entre todas las naciones?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 dans quel but Paul dit-il qu’il a reçu la grâce et l’apostolat parmi toutes les nations?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obedience to the faith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obediencia de la fe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l'obéissance de la foi</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ὑπακοὴν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3:8, what did Paul declare about those who slanderously report that he and his group say, "Let us do evil that good may come"?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3:8, ¿qué declaró Pablo acerca de los que calumniosamente informan que él y su grupo dicen: "Hagamos mal para que venga bien"?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3:8, qu’a déclaré Paul à propos de ceux qui ont rapporté de manière calomnieuse que lui et son groupe avaient dit : « Faisons le mal pour que le bien arrive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 To whom does Paul say believers in Rome are called?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 ¿a quién dice Pablo que son llamados los creyentes en Roma?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 à qui Paul dit-il que les croyants de Rome sont appelés?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condemnation is just.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como algunos, cuya condenación es justa,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condamnation de ces gens est juste.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τὸ κρίμα ἔνδικόν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who worshipped and served the creature rather than the Creator?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¿quién adoraba y servía a la criatura en lugar del Creador?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qui a adoré et servi la créature plutôt que le Créateur?</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exchanged the truth of God for the lie,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cambiaron la verdad de Dios por la mentira,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eux qui ont changé la vérité de Dieu en mensonge,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μετήλλαξαν τὴν ἀλήθειαν τοῦ θεοῦ ἐν τῷ ψεύδει,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words does Paul use to say that he wants to make sure the Romans know about his frequent plan?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palabras usa Pablo para decir que quiere asegurarse de que los romanos sepan acerca de su plan frecuente?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quels mots Paul utilise-t-il pour dire qu’il veut s’assurer que les Romains soient au courant de ses fréquents projets?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do not want you to be unaware,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quiero, hermanos, que ignoréis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vous laisser ignorer,</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δὲ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3:17, what specifically have those who are unrighteous according to the Scripture not known?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3:17, ¿qué es lo que específicamente no saben los que son injustos según las Escrituras?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3:17, qu’est-ce que ceux qui sont injustes selon l’Écriture ne savent pas spécifiquement?</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way of peace they have not known.”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conocieron camino de paz.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connaissent pas le chemin de la paix;</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ὁδὸν εἰρήνης οὐκ ἔγνωσαν.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2:15, in what manner does the apostle Paul describe the process by which the Gentiles' thoughts alternately accuse or defend them?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2:15, ¿de qué manera describe el apóstol Pablo el proceso mediante el cual los pensamientos de los gentiles alternativamente los acusan o los defienden?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2:15, de quelle manière l’apôtre Paul décrit-il le processus par lequel les pensées des Gentils les accusent ou les défendent tour à tour?</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between themselves their thoughts accusing or else excusing them)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acusándolos o defendiéndolos sus razonamientos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leurs pensées s'accusant ou se défendant tour à tour.</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μεταξὺ ἀλλήλων τῶν λογισμῶν κατηγορούντων ἢ καὶ ἀπολογουμένων,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 what rhetorical question does Paul ask to address the concern that some might have regarding the Jews' lack of faith affecting God's faithfulness?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 ¿qué pregunta retórica hace Pablo para abordar la preocupación que algunos podrían tener sobre la falta de fe de los judíos que afecta la fidelidad de Dios?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3:3, quelle question rhétorique Paul pose-t-il pour répondre aux inquiétudes que certains pourraient avoir concernant le manque de foi des Juifs qui affecte la fidélité de Dieu?</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Jesus Christ;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Jesucristo.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Jésus Christ-</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their unbelief make the faithfulness of God without effect?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incredulidad, ¿habrá hecho nula la fidelidad de Dios?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incrédulité anéantira-t-elle la fidélité de Dieu?</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ἡ ἀπιστία αὐτῶν τὴν πίστιν τοῦ θεοῦ καταργήσει;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3:21, what is the action performed by the law and the prophets concerning the righteousness of God apart from the law?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3:21, ¿cuál es la acción realizada por la ley y los profetas respecto a la justicia de Dios fuera de la ley?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3:21, quelle est l’action accomplie par la loi et les prophètes concernant la justice de Dieu en dehors de la loi?</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witnessed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testificada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laquelle rendent témoignage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μαρτυρουμένη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what do we conclude about boasting with regard to being justified by the law of faith?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¿a qué concluimos acerca de jactarnos con respecto a ser justificados por la ley de la fe?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3:27, que concluons-nous de la vantardise quant au fait d’être justifié par la loi de la foi?</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excluded.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Queda excluida.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exclu.</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ἐξεκλείσθη.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2:21, what specific act does the verse highlight one should not do, as preached by the one who teaches others?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2:21, ¿qué acto específico resalta el versículo que uno no debe hacer, como lo predica el que enseña a otros?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2:21, quel acte spécifique le verset souligne-t-il qu’il ne faut pas faire, comme le prêche celui qui enseigne aux autres?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preach that a man should not steal,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predicas que no se ha de robar,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prêches de ne pas dérober,</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κηρύσσων μὴ κλέπτειν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¿cómo abundaron la gracia y el don de Dios para muchos?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de un solo hombre, Jesucristo.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 how is Jesus Christ designated in relation to God?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 ¿cómo se designa a Jesucristo en relación con Dios?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 comment Jésus-Christ est-il désigné par rapport à Dieu?</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2:7, what does God grant to those who by patient continuance in doing good seek for glory, honor, and immortality?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2:7 NVI, ¿qué concede Dios a quienes, perseverando en hacer el bien, buscan gloria, honra e inmortalidad?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2:7, qu’est-ce que Dieu accorde à ceux qui, en persévérant patiemment dans le bien, recherchent la gloire, l’honneur et l’immortalité?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declared to be the Son of God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fue declarado Hijo de Dios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déclaré Fils de Dieu</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ὁρισθέντος υἱοῦ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What does Paul declare that he is not ashamed of?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¿De qué declara Pablo que no se avergüenza?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de quoi Paul déclare-t-il qu’il n’a pas honte?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not ashamed of the gospel of Christ,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me avergüenzo del evangelio,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n'ai point honte de l'Évangile: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ἐπαισχύνομαι τὸ εὐαγγέλιον,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4:13, Abraham or who else was promised, through the righteousness of faith, that he would be the heir of what (2 points)?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4:13, ¿A Abraham o a quién más se le prometió, mediante la justicia de la fe, que sería heredero de qué (2 puntos)?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4:13, Abraham ou qui d’autre a reçu la promesse, par la justice de la foi, qu’il serait l’héritier de quoi (2 points)?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world was not to Abraham or to his seed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mundo, fue dada a Abraham o a su descendencia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promis à Abraham ou à sa postérité,</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ἐπαγγελία τῷ Ἀβραὰμ ἢ τῷ σπέρματι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eternal life to those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vida eterna a los que,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réservant la vie éternelle à ceux qui,</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ζητοῦσιν ζωὴν αἰώνιον·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2:21, what question does Paul ask a person who preaches that a man should not steal?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2:21, ¿qué pregunta le hace Pablo a una persona que predica que el hombre no debe robar?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2:21, quelle question Paul pose-t-il à une personne qui prêche qu’il ne faut pas voler?</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steal?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¿robas?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dérobes!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κλέπτεις;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those who practice such things are deserving of death not only do what themselves, but also approve of those who practice them?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¿los que practican tales cosas merecen la muerte no sólo hacen lo que hacen ellos mismos, sino que también aprueban a quienes las practican?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ceux qui pratiquent de telles choses méritent la mort non seulement. Qu'est-ce qu'ils font eux-mêmes, mais qu'ils approuvent également ceux qui les pratiquent?</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do the same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sólo las hacen,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ils les font,</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αὐτὰ ποιοῦσιν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the judgment which came from one offense resulted in what?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¿en qué resultó el juicio que vino por una ofensa?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5:16, à quoi aboutit le jugement résultant d’une seule offense?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resulted in condemnation,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condenación,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devenu condamnation,</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κατάκριμα,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2:5, how does Paul describe the attitude of those who are treasuring up for themselves wrath in the day of wrath and revelation of the righteous judgment of God?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2:5, ¿cómo describe Pablo la actitud de aquellos que atesoran para sí ira en el día de la ira y de la revelación del justo juicio de Dios?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2:5, comment Paul décrit-il l’attitude de ceux qui accumulent pour eux-mêmes la colère au jour de la colère et de la révélation du juste jugement de Dieu?</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accordance with your hardness and your impenitent heart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por tu dureza y por tu corazón no arrepentido,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par ton endurcissement et par ton coeur impénitent,</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δὲ τὴν σκληρότητά σου καὶ ἀμετανόητον καρδίαν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4:3, what did Abraham do that was accounted to him for righteousness?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4:3, ¿qué hizo Abraham que le fue contado por justicia?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4:3, qu’a fait Abraham qui lui a été imputé à justice?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“Abraham believed God,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Creyó Abraham a Dios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Abraham crut à Dieu,</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Ἐπίστευσεν δὲ Ἀβραὰμ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 the gospel was to be proclaimed among all nations. Who were called of Jesus Christ?  Be specific.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 el evangelio debía ser proclamado entre todas las naciones. ¿Quiénes fueron llamados por Jesucristo? Sea específico.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 l’Évangile devait être proclamé parmi toutes les nations. Qui a été appelé par Jésus-Christ ? Soyez précis.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among whom you also are the called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las cuales estáis también vosotros, llamados a ser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parmi lesquels vous êtes aussi, vous qui avez été appelés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οἷς ἐστε καὶ ὑμεῖς κλητοὶ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4:7, after stating "Blessed are those whose lawless deeds are forgiven," what is the next blessing that Paul quotes from the Old Testament?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4:7, después de decir "Bienaventurados aquellos cuyas iniquidades son perdonadas", ¿cuál es la siguiente bendición que Pablo cita del Antiguo Testamento?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4:7, après avoir déclaré « Bienheureux ceux dont les actes iniques sont pardonnés », quelle est la prochaine bénédiction que Paul cite dans l'Ancien Testament?</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whose sins are covered;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cuyos pecados son cubiertos.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dont les péchés sont couverts!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ὧν ἐπεκαλύφθησαν αἱ ἁμαρτίαι,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2:19, a person who is confident that he is a guide to the blind also does what?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2:19, una persona que está convencida de que es guía de ciegos, ¿qué hace también?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2:19, celui qui se flatte d’être un guide pour les aveugles, que fait-il aussi?</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light to those who are in darkness,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luz de los que están en tinieblas,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lumière de ceux qui sont dans les ténèbres,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φῶς τῶν ἐν σκότει,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3:22, what does the verse declare about the Jew and the Greek in relation to God's righteousness through faith in Jesus Christ?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3:22, ¿qué declara el versículo acerca del judío y el griego en relación con la justicia de Dios mediante la fe en Jesucristo?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3:22, que déclare le verset à propos du Juif et du Grec par rapport à la justice de Dieu par la foi en Jésus-Christ?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difference;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diferencia,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point de distinction.</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διαστολή.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4:14, what would make faith void and the promise of no effect?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4:14, ¿qué haría que la fe fuera nula y la promesa sin efecto?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4:14, qu’est-ce qui rendrait la foi nulle et la promesse sans effet?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those who are of the law are heirs,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los que son de la Ley son los herederos,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les héritiers le sont par la loi,</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οἱ ἐκ νόμου κληρονόμοι,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3:30, which group is specifically mentioned alongside the circumcised as those for whom God will justify by faith?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3:30, ¿qué grupo se menciona específicamente junto a los circuncidados como aquellos a quienes Dios justificará por la fe?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3:30, quel groupe est spécifiquement mentionné aux côtés des circoncis comme ceux pour lesquels Dieu justifiera par la foi?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3:9, what is the status of both Jews and Greeks before God?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3:9, ¿cuál es el estatus de judíos y griegos ante Dios?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3:9, quel est le statut des Juifs et des Grecs devant Dieu?</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they are all under sin.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bajo el pecado.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sous l'empire du péché,</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πάντας ὑφ’ ἁμαρτίαν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3:29, whom does Paul affirm God is the God of, in addition to the Jews?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3:29, ¿de quién afirma Pablo que Dios es Dios, además de los judíos?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3:29, de qui Paul affirme-t-il que Dieu est le Dieu, en plus des Juifs?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of the Gentiles also,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también de los gentiles,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Oui, il l'est aussi des païens,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ναὶ καὶ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 through our Lord Jesus Christ we have access by faith into what?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 a través de nuestro Señor Jesucristo tenemos acceso por fe ¿a qué?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5:2, à quoi avons-nous accès par la foi par notre Seigneur Jésus-Christ?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this grace in which we stand,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esta gracia en la cual estamos firmes,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accès à cette grâce, dans laquelle nous demeurons fermes,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χάριν ταύτην ἐν ᾗ ἑστήκαμεν,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3:5, speaking as a man, what did Paul say some people might conclude since our unrighteousness demonstrates the righteousness of God?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3:5, hablando como hombre, ¿qué dijo Pablo que algunas personas podrían concluir, ya que nuestra injusticia demuestra la justicia de Dios?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3:5, parlant en tant qu’homme, selon Paul, que pourraient conclure certaines personnes puisque notre injustice démontre la justice de Dieu?</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Is God unjust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diremos? ¿Será injusto Dios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Dieu est-il injuste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ἐροῦμεν; μὴ ἄδικος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 5:12, what entered the world through sin?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5:12, ¿qué entró en el mundo por el pecado?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 5:12, qu’est-ce qui est entré dans le monde par le péché?</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death through sin,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el pecado la muerte,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le péché la mort,</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διὰ τῆς ἁμαρτίας ὁ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uncircumcised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 la incircuncisión.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incirconcis.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ἀκροβυστίαν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what is the nature of circumcision in the man who is a Jew inwardly, as opposed to the literal physical procedure?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¿cuál es la naturaleza de la circuncisión en el hombre que es judío interiormente, en contraposición al procedimiento físico literal?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quelle est la nature de la circoncision chez l’homme qui est intérieurement juif, par opposition à la procédure physique littérale?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circumcision is that of the heart,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circuncisión es la del corazón,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circoncision, c'est celle du coeur,</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περιτομὴ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2:16, how does Paul describe the gospel that reveals the secret things of men judged by Jesus Christ?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2:16, ¿cómo describe Pablo el evangelio que revela las cosas secretas de los hombres juzgados por Jesucristo?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2:16, comment Paul décrit-il l’Évangile qui révèle les choses secrètes des hommes jugés par Jésus-Christ?</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my gospel.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mi evangelio.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mon Évangile,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 εὐαγγέλιόν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of what is righteousness that it might be according to grace?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¿de qué es la justicia para que sea según la gracia?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4:16, qu’est-ce que la justice pour qu’elle soit selon la grâce?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it is of faith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la promesa es fe,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les héritiers le sont par la foi,</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3:8, what reason do some people slanderously say Paul and his associates teach for doing evil?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3:8, ¿por qué algunas personas dicen calumniosamente que Pablo y sus asociados enseñan para hacer el mal?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3:8, quelle raison certaines personnes prétendent-elles de manière calomnieuse, que Paul et ses associés enseignent-ils pour avoir fait le mal?</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good may come”?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vengan bienes»?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en arrive du bien,</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ἔλθῃ τὰ ἀγαθά;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3:24, believers are justified freely by His grace through the redemption found where?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3:24, los creyentes son justificados gratuitamente por Su gracia mediante la redención que se encuentra ¿dónde?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3:24, les croyants sont justifiés gratuitement par Sa grâce à travers la rédemption trouvée où?</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in Christ Jesus,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en Cristo Jesús,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en Jésus Christ.</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 the judgment of God is said to be rightly falling upon whom?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 ¿sobre quién se dice que el juicio de Dios cae correctamente?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 on dit que le jugement de Dieu tombe à juste titre sur qui?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5:14, death reigned from Adam to Moses even over whom?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5:14, ¿reinó la muerte desde Adán hasta Moisés, incluso sobre quién?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5:14, la mort a régné depuis Adam jusqu’à Moïse et sur qui?</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over those who had not sinned according to the likeness of the transgression of Adam,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 en los que no pecaron a la manera de la transgresión de Adán,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sur ceux qui n'avaient pas péché par une transgression semblable à celle d'Adam,</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ἐπὶ τοὺς μὴ ἁμαρτήσαντας ἐπὶ τῷ ὁμοιώματι τῆς παραβάσεως Ἀδάμ,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3:31, what question does Paul ask to clarify the relationship between law and faith?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3:31, ¿qué pregunta hace Pablo para aclarar la relación entre ley y fe?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3:31, quelle question Paul pose-t-il pour clarifier la relation entre la loi et la foi?</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we then make void the law through faith?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¿por la fe invalidamos la Ley?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Anéantissons-nous donc la loi par la foi?</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νόμον οὖν καταργοῦμεν διὰ τῆς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1:9, How often does Paul say he makes mention of the Romans in his prayers?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1:9, ¿con qué frecuencia Pablo dice que menciona a los romanos en sus oraciones?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1:9, à quelle fréquence Paul dit-il qu'il fait mention des Romains dans ses prières?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without ceasing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sin cesar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fais sans cesse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ἀδιαλείπτως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4:10, what two or three questions does Romans ask before giving the answer that it was not while Abraham was circumcised.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4:10, ¿qué dos o tres preguntas hace Romanos antes de dar la respuesta que no fue mientras Abraham estaba circuncidado?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4:10, quelles sont les deux ou trois questions que les Romains posent avant de répondre que ce n’était pas pendant qu’Abraham était circoncis.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then was it accounted? While he was circumcised, or uncircumcised?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pues, le fue contada? ¿Estando en la circuncisión, o en la incircuncisión?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donc lui fut-elle imputée? Était-ce après, ou avant sa circoncision?</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οὖν ἐλογίσθη; ἐν περιτομῇ ὄντι ἢ ἐν ἀκροβυστίᾳ;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To whom did Paul write, "So, as much as is in me, I am ready to preach the gospel"?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¿a quién escribió Pablo: "Así que, en cuanto a mí, pronto estoy a anunciaros el evangelio"?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à qui Paul a-t-il écrit : « Ainsi j'ai un vif désir de vous annoncer aussi l'Évangile, »?</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you who are in Rome also.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a vosotros que estáis en Roma.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vous qui êtes à Rome.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πρόθυμον καὶ ὑμῖν 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against those who practice such things.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los que practican tales cosas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contre ceux qui commettent de telles choses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τοὺς τὰ τοιαῦτα πράσσοντας.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5:10, what gives us confidence that we shall be saved by Jesus life?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5:10, ¿qué nos da confianza de que seremos salvos por la vida de Jesús?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5:10, qu’est-ce qui nous donne l’assurance que nous serons sauvés par la vie de Jésus?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more, having been reconciled,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 más, estando reconciliados,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 forte raison, étant réconciliés,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πολλῷ μᾶλλον καταλλαγέντες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 by what act was Jesus declared to be the Son of God?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 ¿mediante qué acto fue declarado Jesús Hijo de Dios?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 par quel acte Jésus a-t-il été déclaré Fils de Dieu?</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resurrection from the dead.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su resurrección de entre los muertos.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sa résurrection d'entre les morts), Jésus Christ notre Seigneur,</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ἀναστάσεως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4:25, what happened to Jesus because of our offenses?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4:25, ¿qué le pasó a Jesús debido a nuestras ofensas?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4:25, qu’est-il arrivé à Jésus à cause de nos offenses?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was delivered up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fue entregado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lequel a été livré</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παρεδόθη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Paul express his desire to be encouraged by the mutual faith of whom?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¿Pablo expresa su deseo de ser animado por la fe mutua de quién?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 Paul exprime son désir d’être encouragé par la foi mutuelle de qui?</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of you and me.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nos es común a vosotros y a mí.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nous est commune, à vous et à moi.</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ὑμῶν τε καὶ ἐμοῦ.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4:3, what phrase does Paul use to prompt the reader to consider the content of the Old Testament verse he is about to quote about Abraham?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4:3, ¿qué frase usa Pablo para incitar al lector a considerar el contenido del versículo del Antiguo Testamento que está a punto de citar acerca de Abraham?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4:3, quelle expression Paul utilise-t-il pour inciter le lecteur à réfléchir au contenu du verset de l’Ancien Testament qu’il s’apprête à citer à propos d’Abraham?</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does the Scripture say?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dice la Escritura?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que dit l'Écriture?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γὰρ ἡ γραφὴ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3:20, how is the knowledge of sin obtained?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3:20, ¿cómo se obtiene el conocimiento del pecado?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3:20, que recevons-nous par la loi?</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 Paul asks a question about what Abraham found according to something. How does this question end?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 Pablo hace una pregunta acerca de lo que encontró Abraham según algo. ¿Cómo termina esta pregunta?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 Paul pose une question sur ce qu’Abraham a trouvé selon quelque chose. Comment se termine cette question?</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flesh?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la carne?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obtenu selon la chair?</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5:13, what was in the world but was not imputed before the law?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5:13, ¿qué había en el mundo que no fue imputado ante la ley?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5:13, qu’est-ce qui existait dans le monde mais qui n’était pas imputé devant la loi?</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until the law sin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de la Ley ya había pecado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jusqu'à la loi le péché</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γὰρ νόμου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3:11, no one understands.  What else does no one do?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3:11, nadie entiende. ¿Qué más hace nadie?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3:11, personne ne comprend. Qu'est-ce qu'on ne fait pas d'autre?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none who seeks after God.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quien busque a Dios.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Nul ne cherche Dieu;</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ὁ ἐκζητῶν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what abounded to many in addition to the gift of God?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¿qué abundaba a muchos además de lo dado por Dios?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qu’est-ce qui a été abondant pour beaucoup en plus du don de Dieu?</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more the grace of God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gracia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 forte raison la grâce de Dieu</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πολλῷ μᾶλλον ἡ χάρις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did people fail to do in addition to not glorifying God when they knew Him?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dejaron de hacer las personas además de no glorificar a Dios cuando lo conocían?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qu’est-ce que les gens n’ont pas fait en plus de ne pas glorifier Dieu lorsqu’ils le connaissaient?</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were thankful,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le dieron gracias.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lui ont point rendu grâces;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ηὐχαρίστησαν,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by the law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por medio de la Ley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c'est par la loi</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γὰρ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what did the free gift result in?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¿en qué resultó la dádiva?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5:16, à quoi a abouti le don gratuit?</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resulted in justification.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justificación.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devient justification après plusieurs offenses.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δικαίωμα.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2:16, what does Paul say God will judge through Jesus Christ according to his gospel?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2:16, ¿qué dice Pablo que Dios juzgará por medio de Jesucristo según su evangelio?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2:16, selon Paul, qu’est-ce que Dieu jugera par Jésus-Christ selon son Évangile?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secrets of men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secretos de los hombres,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actions secrètes des hommes.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κρυπτὰ τῶν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1:9, What phrase did Paul use to confirm the truth of his statement in this verse?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1:9, ¿Qué frase usó Pablo para confirmar la verdad de su declaración en este versículo?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1:9, quelle expression Paul a-t-il utilisée pour confirmer la véracité de sa déclaration dans ce verset?</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is my witness,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es testigo de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m'est témoin</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μάρτυς γάρ μού ἐστιν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5:14, whom is Adam a type of? Be specific.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5:14, ¿de quién es tipo Adán? Sea específico.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5:14, de qui Adam est-il un type ? Soyez précis.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a type of Him who was to come.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figura del que había de venir.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lequel est la figure de celui qui devait venir.</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τύπος τοῦ μέλλοντος.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2:19, what specifically does Paul say some Jews feel in regard to themselves being a guide to the blind?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2:19, ¿qué dice específicamente Pablo que sienten unos de los judíos con respecto a sí mismos como guía de los ciegos?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2:19, que ressentent précisément certains Juifs, selon Paul, lorsqu’ils se présentent comme guides des aveugles?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