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3:12, complete the following quote from this verse: "They have all turned aside; They have together become unprofitable; __ __ __ __ __ __ __ __ __."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3:12, completa la siguiente cita de este versículo: "Todos se desviaron, a una se hicieron inútiles; __ __ __ __ __ __ __ __ __ __ __".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3:11-12, complétez la citation suivante de ce verset : « Nul n'est intelligent, Nul ne cherche Dieu; Tous sont égarés, tous sont pervertis; __ __ __ __ __ __ __ __ __ __ __ __.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nature do the things in the law,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hacen por naturaleza lo que es de la Ley,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font naturellement ce que prescrit la loi,</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φύσει τὰ τοῦ νόμου ποιῶσιν,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3:10, how is the statement emphasized that says that there is none righteous?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3:10, ¿cómo se enfatiza la afirmación que dice que no hay justo?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3:10, comment la déclaration selon laquelle il n’y a personne de juste est-elle soulignée?</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 not one;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aun uno;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Pas même un seul;</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εἷς,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5:15, what happened to the grace of God and the gift?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5:15, ¿qué pasó con la gracia de Dios y el don?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5:15, qu’est-il arrivé à la grâce de Dieu et au don?</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abounded to many.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abundaron para muchos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ont-ils été abondamment répandus sur beaucoup.</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τοὺς πολλοὺς ἐπερίσσευσεν.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5:21, as sin reigned in death, what might reign?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5:21, si el pecado reinó en muerte, ¿qué podría reinar?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5:21, comme le péché régnait dans la mort, qu’est-ce qui pourrait régner?</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grace might reign through righteousness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la gracia reinará por la justicia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la grâce régnât par la justice</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ἡ χάρις βασιλεύσῃ διὰ δικαιοσύνης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2:5, what are those with a hard and impenitent heart doing for themselves in the day of wrath and revelation of the righteous judgment of God?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2:5, ¿qué están haciendo los de corazón duro e impenitente en el día de la ira y de la revelación del justo juicio de Dios?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2:5, que font ceux qui ont un cœur dur et impénitent au jour de la colère et de la révélation du juste jugement de Dieu?</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treasuring up for yourself wrath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atesoras para ti mismo ira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t'amasses un trésor de colère</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θησαυρίζεις σεαυτῷ ὀργὴν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2:20, in addition to being an instructor of the foolish, who else do those who know God's law teach?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2:20, además de ser instructor de los necios, ¿a quién más enseñan los que conocen la ley de Dios?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2:20, en plus d’être un instructeur pour les insensés, qui d’autre ceux qui connaissent la loi de Dieu enseignent-ils?</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none who does good, no, not one.”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hay quien haga lo bueno, no hay ni siquiera uno.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n'en est aucun qui fasse le bien, Pas même un seul;</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ἔστιν ποιῶν χρηστότητα, οὐκ ἔστιν ἕως ἑνός.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teacher of babes,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maestro de niños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maître des ignorants,</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διδάσκαλον νηπίων,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3:23, what two actions have all humans done in relation to the glory of God?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3:23, ¿qué dos acciones han realizado todos los humanos en relación con la gloria de Dios?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3:23, quelles sont les deux actions que tous les humains ont faites en relation avec la gloire de Dieu?</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sinned and fall short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pecaron y están destituidos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péché et sont privés</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ἥμαρτον καὶ ὑστεροῦνται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what is an example of a vile passion that women who accept the lie might exchange for what is against nature?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¿cuál es un ejemplo de una pasión vil que las mujeres que aceptan la mentira podrían cambiar por lo que es contra naturaleza?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1:26, quel est un exemple d’une passion vile que les femmes qui acceptent le mensonge pourraient échanger contre ce qui est contre nature?</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even their women exchanged the natural use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aun sus mujeres cambiaron las relaciones naturales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leurs femmes ont changé l'usage naturel</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αἵ τε γὰρ θήλειαι αὐτῶν μετήλλαξαν τὴν φυσικὴν χρῆσιν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how does the Scripture describe the way men felt in their relationships with one another, contrary to nature?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¿cómo describe la Escritura la forma en que los hombres se sentían en sus relaciones unos con otros, contrariamente a la naturaleza?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1:27, comment l’Écriture décrit-elle la façon dont les hommes se sentaient dans leurs relations les uns avec les autres, contrairement à la nature?</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burned in their lust for one another,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encendieron en su lascivia unos con otros,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sont enflammés dans leurs désirs les uns pour les autres,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ἐξεκαύθησαν ἐν τῇ ὀρέξει αὐτῶν εἰς ἀλλήλους,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2:20, in addition to being a teacher of babes, who else do those who know God's law instruct?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2:20, además de ser maestros de niños, ¿a quién más instruyen los que conocen la ley de Dios?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2:20, en plus d’être un éducateur pour les bébés, qui d’autre ceux qui connaissent la loi de Dieu instruisent-ils?</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 instructor of the foolish,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instructor de los ignorantes,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docteur des insensés,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παιδευτὴν ἀφρόνων,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4:5, whose faith is accounted for righteousness?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4:5, ¿de quién es contada la fe por justicia?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4:5, à qui la foi est-elle imputée à justice?</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against whom is the wrath of God revealed from heaven for their ungodliness and unrighteousness?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¿contra quién se revela la ira de Dios desde el cielo por su impiedad e injusticia?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1:18, contre qui la colère de Dieu est-elle révélée du ciel à cause de son impiété et de son injustice?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believes on Him who justifies the ungodly,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cree en aquel que justifica al impío,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qui croit en celui qui justifie l'impie,</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πιστεύοντι δὲ ἐπὶ τὸν δικαιοῦντα τὸν ἀσεβῆ,</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those who suppress the truth did not glorify God even though what was true?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quienes suprimen la verdad no glorifican a Dios aunque ¿qué es verdad?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ceux qui suppriment la vérité n’ont pas glorifié Dieu même si ce qui était vrai?</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although they knew God,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que, habiendo conocido a Dios,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ayant connu Dieu,</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διότι γνόντες τὸν θεὸν οὐχ ὡς θεὸν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3:13, what is specifically said to be "under their lips"?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3:13, ¿qué se dice específicamente que está "debajo de sus labios"?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3:13, qu’est-ce qui est spécifiquement dit qu’il y a « sous leurs lèvres »?</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poison of asps is under their lips”;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Veneno de víboras hay debajo de sus labios;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ont sous leurs lèvres un venin d'aspic;</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ἰὸς ἀσπίδων ὑπὸ τὰ χείλη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1:8, whom does Paul thank that the faith of the people in Rome is spoken of throughout the whole world?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1:8, ¿a quién agradece Pablo porque la fe del pueblo de Roma se divulga en todo el mundo?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1:8, à qui Paul remercie-t-il que la foi des habitants de Rome soit connue dans le monde entier ?</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First, I thank my God through Jesus Christ for you all,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Primeramente doy gracias a mi Dios, mediante Jesucristo, por todos vosotros,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rends d'abord grâces à mon Dieu par Jésus Christ, au sujet de vous tous,</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Πρῶτον μὲν εὐχαριστῶ τῷ θεῷ μου διὰ Ἰησοῦ Χριστοῦ περὶ πάντων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what do the people know that practice the listed bad behaviors in addition to knowing that those who practice such things are deserving of death?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¿qué saben las personas que practican los malos comportamientos enumerados además de saber que quienes practican tales cosas merecen la muerte?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1:32, que savent les gens qui pratiquent les mauvais comportements énumérés, en plus de savoir que ceux qui pratiquent de telles choses méritent la mort?</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knowing the righteous judgment of God,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Esos, aunque conocen el juicio de Dios,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bien qu'ils connaissent le jugement de Dieu,</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οἵτινες τὸ δικαίωμα τοῦ θεοῦ ἐπιγνόντες,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5:7, what will one scarcely do for a righteous man?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5:7, ¿qué difícilmente se hará por un justo?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5:7, que ferait-on à peine pour un juste?</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suppress the truth in unrighteousness,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detienen con injusticia la verdad,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retiennent injustement la vérité captive,</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τῶν τὴν ἀλήθειαν ἐν ἀδικίᾳ κατεχόντων,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scarcely for a righteous man will one die;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Ciertamente, apenas morirá alguno por un justo;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peine mourrait-on pour un juste;</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μόλις γὰρ ὑπὲρ δικαίου τις ἀποθανεῖται·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4:8, a person is blessed if who does not impute to him sin?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4:8, ¿es bienaventurado aquel que no le imputa pecado?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4:8, une personne est bénie si celui qui ne lui impute pas le péché?</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whom the Lord shall not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quien el Señor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qui le Seigneur</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 οὐ μὴ λογίσηται κύριος ἁμαρτίαν.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3:20, no flesh will be justified in His site by what?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3:19, ¿qué sabemos que habla a los que están bajo la ley?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3:19, que savons-nous qui s’adresse à ceux qui sont sous la loi?</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by the deeds of the law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por las obras de la Ley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les oeuvres de la loi,</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διότι ἐξ ἔργων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3:31, what is the Apostle Paul's response to the question of whether faith nullifies the law?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3:31, ¿cuál es la respuesta del apóstol Pablo a la pregunta de si la fe anula la ley?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3:31, quelle est la réponse de l’apôtre Paul à la question de savoir si la foi annule la loi?</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On the contrary, we establish the law.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Más bien, confirmamos la Ley.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 Au contraire, nous confirmons la loi.</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 ἀλλὰ νόμον ἱστάνομεν.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5:3, why do we glory in tribulations?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5:3, ¿por qué nos gloriamos en las tribulaciones?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5:3, pourquoi nous glorifions-nous dans les tribulations?</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knowing that tribulation produces perseverance;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sabiendo que la tribulación produce paciencia;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sachant que l'affliction produit la persévérance,</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εἰδότες ὅτι ἡ θλῖψις ὑπομονὴν κατεργάζεται,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did the Apostle Paul say that people did not like to do, resulting in God giving them over to a debased mind?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dijo el apóstol Pablo que a la gente no le gustaba hacer, lo que resultó en que Dios los entregara a una mente degradada?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1:28, qu’est-ce que l’apôtre Paul a dit que les gens n’aimaient pas faire, ce qui a amené Dieu à les livrer à un esprit dégradé?</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5:19, what will be the result of one Man's obedience?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5:19, ¿cuál será el resultado de la obediencia de un Hombre?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5:19, quel sera le résultat de l’obéissance d’un seul homme?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retain God in their knowledge,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tener en cuenta a Dios,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connaître Dieu,</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θεὸν ἔχειν ἐν ἐπιγνώσει,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 fill in the blanks: ___ ___ ___ we say that ____ our ____ ____ ____ according to the flesh?"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 completa los espacios en blanco: ____, ___, diremos que ___ ___, nuestro ___ según la carne?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 complétez les espaces vides: ___ dirons-nous ___ ____, notre ___, ___ ____ selon la chair?</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then shall we say that Abraham our father has found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diremos que halló Abraham, nuestro padre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dirons-nous donc qu'Abraham, notre père,</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ἐροῦμεν εὑρηκέναι Ἀβραὰμ τὸν προπάτορα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2:14, some Gentiles are a law to themselves although what?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2:14, algunos gentiles son ley para sí mismos aunque ¿qué?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2:14, certains Gentils sont une loi pour eux-mêmes, mais quoi?</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although not having the law,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estos, aunque no tengan la Ley,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sont, eux qui n'ont point la loi,</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οὗτοι νόμον μὴ ἔχοντες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2:4, how are God's goodness, forbearance, and longsuffering described that some people might despise?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2:4, ¿cómo se describen la bondad, la paciencia y la longanimidad de Dios, para que algunas personas lo menosprecian?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2:4, comment la bonté, la patience et la longanimité de Dieu sont-elles décrites de sorte que certaines personnes pourraient mépriser?</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you despise the riches of His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menosprecias las riquezas de su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méprises-tu les richesses de sa</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τοῦ πλούτου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3:4, why did Paul expect his readers to be familiar with the saying thet God may be justified in His words?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3:4, ¿por qué Pablo esperaba que sus lectores estuvieran familiarizados con el dicho de que Dios puede ser justificado en sus palabras?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3:4, pourquoi Paul s’attendait-il à ce que ses lecteurs connaissent le dicton selon lequel Dieu peut être justifié dans ses paroles?</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5:20, why did the law enter?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5:20, ¿por qué entró la ley?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5:20, pourquoi la loi est-elle entrée?</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many will be made righteous.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muchos serán constituidos justos.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beaucoup seront rendus justes.</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δίκαιοι κατασταθήσονται οἱ πολλοί.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offense might abound.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el pecado abundara;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que l'offense abondât,</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πλεονάσῃ τὸ παράπτωμα·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1:15, How did Paul express his readiness to preach the gospel in Rome?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1:15, ¿cómo expresó Pablo su disposición a predicar el evangelio en Roma?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1:15, comment Paul a-t-il exprimé sa volonté de prêcher l’Évangile à Rome?</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as much as is in me,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en cuanto a mí,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j'ai un vif désir</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τὸ κατ’ ἐμὲ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2:28, who is not considered a Jew according to Paul's teaching?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2:28 ¿quién no es considerado judío según las enseñanzas de Pablo?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2:28, qui n’est pas considéré comme juif selon l’enseignement de Paul?</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is not a Jew who is one outwardly,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judío el que lo es exteriormente,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Juif, ce n'est pas celui qui en a les dehors;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ὁ ἐν τῷ φανερῷ Ἰουδαῖός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2:26, who can be considered as if he were circumcised if he keeps the righteous requirements of the law?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2:26, ¿a quién se le puede considerar circuncidado si guarda los justos requisitos de la ley?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2:26, qui peut être considéré comme circoncis s’il observe les justes exigences de la loi?</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if an uncircumcised man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si el incircunciso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donc l'incirconcis</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οὖν ἡ ἀκροβυστία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4:11, for what reason did Abraham become the father of all who believe and are uncircumcised?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4:11, ¿por qué razón Abraham llegó a ser padre de todos los creyentes y que son incircuncisos?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4:11, pour quelle raison Abraham est-il devenu le père de tous les croyants et incirconcis?</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righteousness might be imputed to them also,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también a ellos la fe les sea contada por justicia;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que la justice leur fût aussi imputée,</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λογισθῆναι αὐτοῖς τὴν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1:15, what does Paul say he is eager and ready to do?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1:15, ¿qué dice Pablo que está ansioso y dispuesto a hacer?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1:15, qu’est-ce que Paul dit qu’il est impatient et prêt à faire?</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3:9, what question does Paul ask to begin his comparison of Jews to him and his followers concerning their standing before God?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3:9, ¿qué pregunta hace Pablo para comenzar a comparar a los judíos con él y sus seguidores en cuanto a su posición ante Dios?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3:9, quelle question Paul pose-t-il pour commencer sa comparaison des Juifs avec lui et ses disciples concernant leur position devant Dieu?</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ready to preach the gospel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pronto estoy a anunciaros el evangelio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vous annoncer aussi l'Évangile,</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Ῥώμῃ εὐαγγελίσασθαι.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4:24, for whose sake (in addition to Abraham's) was it written that Abraham's faith was accounted to him for righteous?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4:24, ¿por amor de quién (además de por el de Abraham) se escribió que la fe de Abraham le fue contada por justa?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4:24, pour qui (en plus de celui d'Abraham) il a été écrit que la foi d'Abraham lui était imputée à justice?</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also for us.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también con respecto a nosotros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encore à cause de nous,</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καὶ δι’ ἡμᾶς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5:16, what is not like that which came through the one who sinned?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5:16, ¿qué no es semejante a lo que vino por medio del que pecó?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5:16, qu’est-ce qui n’est pas semblable à ce qui est arrivé par celui qui a péché?</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gift is not like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con el don no sucede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 n'en est pas du don comme</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δώρημα· τὸ μὲν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4:13, Abraham was not promised to be heir of the world because of righteousness through what?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4:13, a Abraham no se le prometió ser heredero del mundo debido a la justicia ¿mediante qué?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4:13, Abraham n’a pas reçu la promesse d’être l’héritier du monde à cause de la justice, par quoi?</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law,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por la Ley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ce n'est pas par la loi</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διὰ νόμου ἡ</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1:14, Paul declared that he is a debtor to the wise and the unwise in addition to what other 2 groups of people?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1:14, Pablo declaró que es deudor de sabios e imprudentes, ¿además de qué otros 2 grupos de personas?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1:14, Paul a déclaré qu’il était débiteur envers les sages et les insensés en plus de quels 2 autres groupes de personnes?</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a debtor both to Greeks and to barbarians,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griegos y a no griegos,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me dois aux Grecs et aux barbares,</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Ἕλλησίν τε καὶ βαρβάροις,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 what is said about those who judge others in the context that the verse suggests they are guilty of doing what?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 ¿qué se dice acerca de aquellos que juzgan a otros en el contexto en que el versículo sugiere que son culpables de hacer qué?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 que dit-on de ceux qui jugent les autres dans le contexte où le verset suggère qu’ils sont coupables de quoi?</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then? Are we better than they?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¿Somos nosotros mejores que ellos?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Quoi donc! sommes-nous plus excellents?</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προεχόμεθα;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who judge practice the same things.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tú, que juzgas, haces lo mismo.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toi qui juges, tu fais les mêmes choses.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γὰρ αὐτὰ πράσσεις ὁ κρίνων·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3:4, what is the first half of the quote that Paul referenced to support his statement that we should let God be true and every man a liar?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3:4, ¿cuál es la primera mitad de la cita a la que Pablo hace referencia para respaldar su afirmación de que debemos dejar que Dios sea veraz y todo hombre mentiroso?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3:4, quelle est la première moitié de la citation à laquelle Paul a fait référence pour étayer sa déclaration selon laquelle nous devrions laisser Dieu être vrai et tout homme menteur?</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be justified in Your words,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seas justificado en tus palabras,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tu sois trouvé juste dans tes paroles,</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Ὅπως ἂν δικαιωθῇς ἐν τοῖς λόγοις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3:24, by what means are we justified freely by His grace?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3:24, ¿por qué medios somos justificados gratuitamente por Su gracia?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3:24, par quels moyens sommes-nous justifiés gratuitement par sa grâce?</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redemption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mediante la redención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 moyen de la rédemption</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ἀπολυτρώσεως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how does Paul describe the acts committed between males in the context of leaving the natural use of the woman?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¿cómo describe Pablo los actos cometidos entre varones en el contexto de abandonar el uso natural de la mujer?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1:27, comment Paul décrit-il les actes commis entre les maux dans le contexte de l’abandon de l’usage naturel de la femme?</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men with men committing what is shameful,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cometiendo hechos vergonzosos hombres con hombres,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commettant homme avec homme des choses infâmes,</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ἄρσενες ἐν ἄρσεσιν τὴν ἀσχημοσύνην κατεργαζόμενοι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1:19, how completely do those who suppress the truth understand what may be known of God?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1:19, ¿cuán plenamente entienden lo que de Dios se puede conocer quienes suprimen la verdad?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1:19, dans quelle mesure ceux qui retiennent la vérité comprennent-ils ce que l’on peut connaître de Dieu?</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manifest in them,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les es manifiesto,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manifeste pour eux,</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φανερόν ἐστιν ἐν αὐτοῖς,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4:6, what description does David give to the state of the one whom God imputes righteousness apart from works?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4:6, ¿qué descripción da David del estado de aquel a quien Dios imputa justicia sin obras?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4:6, quelle description David donne-t-il de l’état de celui à qui Dieu impute la justice sans les œuvres?</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Why did Paul want to impart some spiritual gift to the believers in Rome?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¿Por qué Pablo quería impartir algún don espiritual a los creyentes en Roma?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 pourquoi Paul voulait-il transmettre un don spirituel aux croyants de Rome?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blessedness of the man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bienaventuranza del hombre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bonheur de l'homme</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μακαρισμὸν τοῦ ἀνθρώπου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 for what purpose did Paul say he had received grace and apostleship for obedience to the faith?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 ¿con qué propósito dijo Pablo que había recibido la gracia y el apostolado por la obediencia a la fe?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 dans quel but Paul dit-il qu’il a reçu la grâce et l’apostolat pour l’obéissance à la foi?</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His name,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amor de su nombre;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amener en son nom</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τοῦ ὀνόματος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2:27, what will the physically uncircumcised who fulfills the law judge the circumsized to be if they don't fulfill the law?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2:27, ¿cómo juzgará el físicamente incircunciso que cumple la ley a los circuncidados si no cumplen la ley?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2:27, que jugeront les incirconcis physiquement qui accomplissent la loi des circoncis s’ils n’accomplissent pas la loi?</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a transgressor of the law?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eres transgresor de la Ley.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toi qui la transgresses,</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παραβάτην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you may be established—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seáis fortalecidos;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soyez affermis,</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στηριχθῆναι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what did Paul say to the brethren in Rome regarding his previous intentions to visit them?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¿qué dijo Pablo a los hermanos en Roma con respecto a sus intenciones anteriores de visitarlos?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qu’a dit Paul aux frères de Rome concernant ses intentions antérieures de leur rendre visite?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brethren, that I often planned to come to you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muchas veces me he propuesto ir a vosotros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frères, que j'ai souvent formé le projet d'aller vous voir,</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ἀδελφοί, ὅτι πολλάκις προεθέμην ἐλθεῖν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2:18, how do you know His will and approve the things that are excellent?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2:18, ¿cómo puedes conocer Su voluntad y aprobar las cosas excelentes?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2:18, comment connaître sa volonté et approuver les choses excellentes?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being instructed out of the law,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instruido por la Ley,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étant instruit par la loi;</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κατηχούμενος ἐκ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 what happened so that we have peace with God through our Lord Jesus Christ?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 ¿qué pasó para que tengamos paz con Dios por medio de nuestro Señor Jesucristo?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 que s’est-il passé pour que nous ayons la paix avec Dieu par notre Seigneur Jésus-Christ?</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having been justified by faith,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Justificados, pues, por la fe,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Étant donc justifiés par la foi,</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Δικαιωθέντες οὖν ἐκ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 To whom was the gospel message to be proclaimed?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 ¿A quién se debía proclamar el mensaje del evangelio?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 à qui le message de l’Évangile devait-il être proclamé?</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among all nations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conducir a todas las naciones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les païens,</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πᾶσιν τοῖς ἔθνεσιν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1:20, what is said about God's invisible attributes and how they are perceived?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1:20, ¿qué se dice acerca de los atributos invisibles de Dios y cómo se perciben?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1:20, quels mots décrivent la puissance éternelle et la Divinité de Dieu?</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His invisible attributes are clearly seen,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hace claramente visible d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les perfections invisibles de Dieu,</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καθορᾶται,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2:14, how does it describe the Gentiles who do by nature the things contained in the law even though they do not have the law?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2:14, ¿cómo describe a los gentiles que hacen por naturaleza las cosas contenidas en la ley aunque no tienen la ley?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2:14, comment décrit-il les Gentils qui font par nature les choses contenues dans la loi même s’ils n’ont pas la loi?</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a law to themselves,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ley para sí mismos,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loi pour eux-mêmes;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ἑαυτοῖς εἰσιν νόμος·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1:24, What did God do in the lusts of their hearts to those who exchanged the truth of God for the lie and worshiped and served the creature rather than the Creator?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1:24, ¿Qué hizo Dios en las concupiscencias de sus corazones, hacia los que cambiaron la verdad de Dios por la mentira, honrando y dando culto a las criaturas antes que al Creador?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1:24, Qu'a fait Dieu selon les convoitises de leurs cœurs à ceux qui ont échangé la vérité de Dieu contre le mensonge, et qui ont adoré et servi la créature au lieu du Créateur?</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God also gave them up to uncleanness,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también los entregó Dios a la inmundicia,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Dieu les a livrés à l'impureté,</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 παρέδωκεν αὐτοὺς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5:18, what was the result of judgment coming to all men?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5:18, quel a été le résultat du jugement venant sur tous les hommes?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resulting in condemnation,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condamnation a atteint tous les hommes,</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κατάκριμα,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3:24, by what means are we justified through the redemption that is in Christ Jesus?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3:24, ¿por qué medios somos justificados mediante la redención que es en Cristo Jesús?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3:24, par quels moyens sommes-nous justifiés par la rédemption qui est en Jésus-Christ?</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being justified freely by His grace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son justificados gratuitamente por su gracia,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ils sont gratuitement justifiés par sa grâce,</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δικαιούμενοι δωρεὰν τῇ αὐτοῦ χάριτι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4:19, what did Abraham not consider his own body to be?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4:19, ¿qué no consideró Abraham que era su propio cuerpo?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4:19, qu’est-ce qu’Abraham ne considérait pas comme son propre corps?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already dead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estaba ya como muerto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était déjà usé,</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νενεκρωμένον,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4:13, Abraham, through the righteousness of faith was promised what?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4:13, ¿qué se le prometió a Abraham mediante la justicia de la fe?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4:13, qu’est-ce qui a été promis à Abraham, par la justice de la foi?</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2:10, God gives glory, honor, and peace to every man who does what?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2:10, ¿Dios da gloria, honra y paz a todo hombre que hace qué?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2:10, Dieu donne gloire, honneur et paix à tout homme qui fait quoi?</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works what is good,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hace lo bueno: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quiconque fait le bien,</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ἐργαζομένῳ τὸ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1:29, what are 11 attributes of people with a debased mind? (11 points)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1:29, ¿cuáles son 10 atributos de las personas con una mente depravada? (10 puntos)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1:29, quels sont les 9 attributs des personnes ayant un esprit dégradé? (9 points)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being filled with all unrighteousness, sexual immorality, wickedness, covetousness, maliciousness; full of envy, murder, strife, deceit, evil-mindedness; they are whisperers,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Están atestados de toda injusticia, fornicación, perversidad, avaricia, maldad; llenos de envidia, homicidios, contiendas, engaños y perversidades.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étant remplis de toute espèce d'injustice, de méchanceté, de cupidité, de malice; pleins d'envie, de meurtre, de querelle, de ruse, de malignité;</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πεπληρωμένους πάσῃ ἀδικίᾳ πονηρίᾳ πλεονεξίᾳ κακίᾳ, μεστοὺς φθόνου φόνου ἔριδος δόλου κακοηθείας, ψιθυριστάς,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Why did Paul express his desire to visit the believers in Rome?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¿Por qué Pablo expresó su deseo de visitar a los creyentes en Roma?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1:13, pourquoi Paul a-t-il exprimé son désir de rendre visite aux croyants à Rome?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might have some fruit among you also,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tener también entre vosotros algún fruto,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recueillir quelque fruit parmi vous,</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τινὰ καρπὸν σχῶ καὶ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4:5, what is the faith of the one who does not work but believes on Him who justifies the ungodly accounted for?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4:5, ¿cuál es la fe del que no trabaja, sino que cree en Aquel que justifica a los impíos?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4:5, quelle est la foi de celui qui ne travaille pas mais croit en Celui qui justifie les impies?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his faith is accounted for righteousness,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 fe le es contada por justicia.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 foi lui est imputée à justice.</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λογίζεται ἡ πίστις αὐτοῦ εἰς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5:18, what was the result of the free gift coming to all men?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5:18, ¿cuál fue el resultado del don gratuito que recibió todos los hombres?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5:18, que s’est-il passé à la suite de l’acte juste d’un seul homme?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resulting in justification of life.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justificación que produce vida.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donne la vie s'étend à tous les hommes.</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δικαίωσιν ζωῆς·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promise that he would be the heir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promesa de que sería heredero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l'héritage du monde</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κληρονόμον αὐτὸν εἶναι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2:26, what does an uncircumcised man need to do to be counted as circumcised?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2:26, ¿qué debe hacer un hombre incircunciso para ser considerado circuncidado?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2:26, que doit faire un incirconcis pour être considéré comme circoncis?</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keeps the righteous requirements of the law,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guarda las ordenanzas de la Ley,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observe les ordonnances de la loi,</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δικαιώματα τοῦ νόμου φυλάσσῃ,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3:27, after Paul states that boasting is excluded, he poses a question about what kind of principle or rule; what is the exact phrase he uses to refer to this concept?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3:27, después de que Pablo afirma que la jactancia está excluida, plantea una pregunta sobre qué tipo de principio o regla; ¿Cuál es la frase exacta que usa para referirse a este concepto?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3:27, après que Paul ait déclaré que la vantardise est exclue, il pose la question de savoir quel genre de principe ou de règle ; Quelle est l'expression exacte qu'il utilise pour faire référence à ce concept?</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what law?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cuál ley?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quelle loi?</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ποίου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2:25, what is said to be profitable if one keeps the law?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2:25, ¿qué se dice que es provechoso si uno guarda la ley?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2:25, qu’est-ce qui est utile si l’on observe la loi?</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circumcision is indeed profitable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circuncisión, en verdad, aprovecha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circoncision est utile,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Περιτομὴ μὲν γὰρ ὠφελεῖ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 what did God do concerning the gospel of God through His prophets in the Holy Scriptures?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 ¿qué hizo Dios con respecto al evangelio de Dios a través de Sus profetas en las Sagradas Escrituras?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 qu’a fait Dieu concernant l’Évangile de Dieu à travers ses prophètes dans les Saintes Écritures?</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He promised before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él había prometido antes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avait été promis auparavant de la part de Dieu</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προεπηγγείλατο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2:23, to whom does Paul address the question: do you dishonor God through breaking the law?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2:23, ¿a quién dirige Pablo la pregunta: ¿con infracción de la Ley deshonras a Dios?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2:23, à qui Paul dit-il : « Vous déshonorez Dieu en transgressant la loi ! » ?</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who make your boast in the law,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que te jactas de la Ley,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Toi qui te fais une gloire de la loi,</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ἐν νόμῳ καυχᾶσαι,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1:9, with what did Paul say he served God?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1:9, ¿en qué dijo Pablo que servía a Dios?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1:9, avec quoi Paul a-t-il dit qu’il servait Dieu?</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4:24, to whom will righteousness be imputed?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4:24, ¿a quién se le imputará justicia?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4:24, à qui la justice sera-t-elle imputée?</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believe in Him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decir, a los que creemos en aquel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nous qui croyons en celui</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πιστεύουσιν ἐπὶ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4:15, where is there no transgression?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4:15, ¿dónde no hay transgresión?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4:15, où n’y a-t-il pas de transgression?</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where there is no law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donde no hay Ley,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là où il n'y a point de loi</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 δὲ οὐκ ἔστιν νόμος,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those who practice such things deserve death, not only do the same but also do what?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los que practican tales cosas merecen la muerte, no sólo hacen lo mismo sino también hacen ¿qué?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1:32 LSG, ceux qui pratiquent de telles choses méritent la mort, non seulement font-ils de même, mais aussi quoi?</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also approve of those who practice them.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también se complacen con los que las practican.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ils approuvent ceux qui les font.</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καὶ συνευδοκοῦσιν τοῖς πράσσουσιν.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What does Paul say the gospel is in terms of power?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¿Qué dice Pablo que es el evangelio en términos de poder?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selon Paul, qu’est-ce que l’Évangile est en termes de puissance?</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the power of God to salvation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es poder de Dios para salvación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une puissance de Dieu pour le salut</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δύναμις γὰρ θεοῦ ἐστιν εἰς σωτηρίαν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3:4, what is the second half of the quote that Paul referenced to support his statement that we should let God be true and every man a liar?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3:4, ¿cuál es la segunda mitad de la cita a la que Pablo hace referencia para apoyar su afirmación de que debemos dejar que Dios sea veraz y todo hombre mentiroso?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3:4, quelle est la seconde moitié de la citation à laquelle Paul a fait référence pour étayer sa déclaration selon laquelle nous devrions laisser Dieu être vrai et tout homme menteur?</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may overcome when You are judged.”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venzas cuando seas juzgado.»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tu triomphes lorsqu'on te juge.</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νικήσεις ἐν τῷ κρίνεσθαί σε.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whom I serve with my spirit in the gospel of His Son,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a quien sirvo en mi espíritu anunciando el evangelio de su Hijo,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que je sers en mon esprit dans l'Évangile de son Fils,</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ᾧ λατρεύω ἐν τῷ πνεύματί μου ἐν τῷ εὐαγγελίῳ τοῦ υἱοῦ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5:6, what condition were we in when Christ died for the ungodly?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5:6, ¿en qué condición estábamos cuando Cristo murió por los impíos?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5:6, dans quelle condition étions-nous lorsque Christ est mort pour les impies?</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when we were still without strength,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Cristo, cuando aún éramos débiles,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lorsque nous étions encore sans force,</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Ἔτι γὰρ Χριστὸς ὄντων ἡμῶν ἀσθενῶν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2:12, those who have sinned without the law will perish in what manner?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2:12, ¿de qué manera perecerán los que sin la ley han pecado?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2:12, ceux qui ont péché sans la loi périront de quelle manière?</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also perish without law,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la Ley también perecerán;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périront aussi sans la loi,</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ἀνόμως καὶ ἀπολοῦνται·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2:10, what three things will be given to everyone who does good, to the Jew first and also to the Greek?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2:10 ¿qué tres cosas se le darán a todo aquel que hace el bien, al judío primeramente y también al griego?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2:10, quelles sont les trois choses qui seront données à quiconque fait le bien, au Juif d’abord, puis au Grec?</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glory, honor, and peace to everyone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cambio, gloria, honra y paz a todo el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Gloire, honneur et paix</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δόξα δὲ καὶ τιμὴ καὶ εἰρήνη παντὶ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5:18, how did the free gift came to all men?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5:18, ¿cómo llegó el don gratuito a todos los hombres?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5:18, comment le don gratuit a-t-il été accordé à tous les hommes?</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through one Man’s righteous act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misma manera por la justicia de uno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par un seul acte de justice la justification</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δι’ ἑνὸς δικαιώματος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5:15, how does salvation compare to sin?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5:15, ¿cómo se compara la salvación con el pecado?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5:15, comment le salut se compare-t-il au péché?</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free gift is not like the offense.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don no fue como la transgresión,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il n'en est pas du don gratuit comme de l'offense;</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οὐχ ὡς τὸ παράπτωμα, οὕτως καὶ τὸ χάρισμα·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5:12, what spread because sin entered the world?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5:12, ¿qué se extendió porque el pecado entró en el mundo?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5:12, qu’est-ce qui s’est propagé parce que le péché est entré dans le monde?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What happened to the hearts of those who, knowing God, neither glorified Him as God nor were thankful?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¿Qué pasó con el corazón de los que, conociendo a Dios, no le glorificaron como Dios ni le dieron gracias?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qu’est-il arrivé au cœur de ceux qui, connaissant Dieu, ne l’ont ni glorifié comme Dieu ni reconnaissants?</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their foolish hearts were darkened.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su necio corazón fue entenebrecido.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leur coeur sans intelligence a été plongé dans les ténèbres.</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ἐσκοτίσθη ἡ ἀσύνετος αὐτῶν καρδία·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1:10, what did Paul desire in his prayers to God concerning the saints in Rome?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1:10, ¿qué deseaba Pablo en sus oraciones a Dios por los santos en Roma?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1:10, que désirait Paul dans ses prières à Dieu concernant les saints de Rome?</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come to you.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viaje para ir a vosotros,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bonheur d'aller vers vous.</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ἐλθεῖν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4:4, how are the wages not considered when one works?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4:4 ¿Cómo no se consideran los salarios cuando uno trabaja?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4:4, comment le salaire n’est-il pas pris en compte lorsqu’on travaille?</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wages are not counted as grace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 le cuenta el salario como un regalo,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salaire est imputé, non comme une grâce,</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μισθὸς οὐ λογίζεται κατὰ χάριν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2:27, who, if he fulfills the law, will judge the circumcised person who, although having the letter of the law and circumcision, is a lawbreaker?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2:27, ¿quién, si cumple la ley, juzgará al circuncidado que, aunque tiene la letra de la ley y la circuncisión, es transgresor de la ley?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2:27, qui, s’il accomplit la loi, jugera le circoncis qui, bien qu’ayant la lettre de la loi et de la circoncision, est un transgresseur de la loi?</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will not the physically uncircumcised,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que físicamente es incircunciso,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L'incirconcis de nature,</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κρινεῖ ἡ ἐκ φύσεως ἀκροβυστία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it is noted that people exchanged the truth of God for the lie and did what regarding the creation rather than the Creator?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se observa que la gente cambió la verdad de Dios por la mentira y ¿qué hizo con respecto a la creación en lugar del Creador?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1:25, il est noté que les gens ont échangé la vérité de Dieu contre le mensonge et qu’ont fait concernant la création plutôt que le Créateur?</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worshiped and served the creature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honrando y dando culto a las criaturas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ont adoré et servi la créature</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ἐσεβάσθησαν καὶ ἐλάτρευσαν τῇ κτίσει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thus death spread to all men,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la muerte pasó a todos los hombres,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qu'ainsi la mort s'est étendue sur tous les hommes,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εἰς πάντας ἀνθρώπους ὁ θάνατος διῆλθεν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4:9, whose faith was accounted for righteousness?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4:9, ¿de quién fue contada la fe por justicia?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4:9, quelle foi était imputable à la justice?</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say that faith was accounted to Abraham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decimos que a Abraham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Abraham.</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λέγομεν γάρ· Ἐλογίσθη τῷ Ἀβραὰμ ἡ πίστις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4:24, concerning righteousness, what shall happen to us who believe in Him who raised up Jesus our Lord from the dead?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4:24, en cuanto a la justicia, ¿qué nos sucederá a los que creemos en Aquel que levantó de los muertos a Jesús nuestro Señor?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4:24, concernant la justice, qu’arrivera-t-il à nous qui croyons en Celui qui a ressuscité d’entre les morts Jésus notre Seigneur?</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shall be imputed to us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quienes igualmente ha de ser contada,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qui cela sera imputé,</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οἷς μέλλει λογίζεσθαι,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 what question does Paul ask regarding the value of a specific Jewish rite immediately following the statement "What advantage then has the Jew?"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 ¿qué pregunta hace Pablo con respecto al valor de un rito judío específico inmediatamente después de la afirmación "¿Qué ventaja tiene, pues, el judío?"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 quelle question Paul pose-t-il concernant la valeur d'un rite juif spécifique immédiatement après la déclaration « Quel avantage a alors le Juif?</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what is the profit of circumcision?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qué aprovecha la circuncisión?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quelle est l'utilité de la circoncision?</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τίς ἡ ὠφέλεια τῆς περιτομῆς;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4:21, what was Abraham fully convinced that God would do for him?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4:21, ¿qué estaba Abraham plenamente convencido de que Dios haría por él?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4:21, qu’est-ce qu’Abraham était pleinement convaincu que Dieu ferait pour lui?</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what He had promised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había prometido.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 qu'il promet</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ὃ ἐπήγγελται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2:14, what do Gentiles, who do not have the law, sometimes do by nature?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2:14, ¿qué hacen a veces por naturaleza los gentiles, que no tienen la ley?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2:14, que font parfois par nature les Gentils, qui n’ont pas la loi?</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