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what happened where sin abounded?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¿qué pasó donde abundó el pecado?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que s’est-il passé là où il n’y avait pas de limite?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one who has faith in Jesus.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es de la fe de Jesús.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la foi en Jésus.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 πίστεως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are those who by patient continuance in doing good seeking for?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¿qué buscan los que perseveran en hacer el bien?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que recherchent ceux qui, en persévérant patiemment, font le bien?</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seek for glory, honor, and immortality;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buscan gloria, honra e inmortalidad;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cherchent l'honneur, la gloire et l'immortalité;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δόξαν καὶ τιμὴν καὶ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Why does the scripture say that people are without excuse for not knowing God's invisible attributes?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¿por qué las Escrituras dicen que las personas no tienen excusa para no conocer los atributos invisibles de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pourquoi l'Écriture dit-elle que les gens n'ont aucune excuse pour ne pas connaître les attributs invisibles de Dieu?</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shown it to them.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se lo manifestó: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leur ayant fait connaître.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αὐτοῖς ἐφανέρωσεν.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are the 5 attributes of people with a debased mind? (5 points)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¿cuáles son 5 atributos de las personas con una mente depravada? (5 puntos)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quels sont les 3 attributs des personnes ayant un esprit dégradé? (3 points)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undiscerning, untrustworthy, unloving, unforgiving, unmerciful;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necios, desleales, sin afecto natural, implacables, sin misericordia.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loyauté, d'affection naturelle, de miséricorde.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ἀσυνέτους, ἀσυνθέτους, ἀστόργους, ἀνελεήμονας·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is a father of all those who believe, that righteousness might be imputed to them, even to those who are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es padre de todos los que creen, para que les sea imputada justicia, ¿incluso a los que son qué?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est le père de tous ceux qui croient, afin que la justice leur soit imputée, même à ceux qui sont quoi?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they are uncircumcised,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circuncidados,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ἀκροβυστίας,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how does salvation compare to sin?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se compara la salvación con el pecado?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comment le salut se compare-t-il au péché?</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abounded much more,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sobreabundó la gracia,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grâce a surabondé,</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ὑπερεπερίσσευσεν ἡ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is not like the offense.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no fue como la transgresión,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n'en est pas du don gratuit comme de l'offense;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οὐχ ὡς τὸ παράπτωμα, οὕτως καὶ τὸ χάρισμα·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when we were still without strength, what did Christ do?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cuando aún éramos débiles, ¿qué hizo Cristo?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alors que nous étions encore sans force, qu’a fait le Christ?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due time Christ died for the ungodly.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tiempo murió por los impíos.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au temps marqué, est mort pour des impies.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κατὰ καιρὸν ὑπὲρ ἀσεβῶν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when men burned in their lusts for one another committing what is shameful, who received the penalty?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cuando los hombres ardieron en su lascivia unos con otros, cometiendo lo que es vergonzoso, ¿quién recibió el castigo?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lorsque les hommes se sont enflammés dans leurs désirs les uns pour les autres, commettant des choses infâmes, qui a reçu la peine?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receiving in themselves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recibiendo en sí mismos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recevant en eux-mêmes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ἀπολαμβάνοντες.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had God done regarding the sins previously committed and why did he do it?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había hecho Dios con respecto a los pecados cometidos anteriormente y por qué lo hizo?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qu’avait fait Dieu concernant les péchés commis précédemment et pourquoi l’avait-il fait?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in His forbearance God had passed over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haber pasado por alto,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avait laissé impunis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πάρεσιν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what did God do concerning the gospel of God through His prophets in the Holy Scriptures?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¿qué hizo Dios con respecto al evangelio de Dios a través de Sus profetas en las Sagradas Escrituras?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qu’a fait Dieu concernant l’Évangile de Dieu à travers ses prophètes dans les Saintes Écritures?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promised before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él había prometido antes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avait été promis auparavant de la part de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προεπηγγείλατο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who has poured the love of God in our hearts?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¿quién ha derramado el amor de Dios en nuestros corazones?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qui a répandu l’amour de Dieu dans nos cœurs?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is judged by the uncircumcised if he fulfills the law?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es juzgado por el incircunciso si cumple la ley?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est jugé par l’incirconcis s’il accomplit la loi?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Holy Spirit who was given to us.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Santo que nos fue dado.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 qui nous a été donné.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πνεύματος ἁγίου τοῦ δοθέντος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bondservant of Jesus Christ,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siervo de Jesucristo,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serviteur de Jésus Christ,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second?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segundo?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Quelle est la seconde?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world may become guilty before God.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el mundo quede bajo el juicio de Dios,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tout le monde soit reconnu coupable devant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ὑπόδικος γένηται πᾶς ὁ κόσμος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does God demonstrate at the present time through Jesus Christ's propitiation by His blood?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demuestra Dios en el tiempo presente a través de la propiciación de Jesucristo por su sangre?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que démontre Dieu à l’heure actuelle par la propitiation de Jésus-Christ par son sang?</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His righteousness,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manifestar su justicia,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montrer sa justice,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ἔνδειξιν τῆς δικαιοσύνης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Paul explains that people are without excuse for knowing God because what is manifest in them?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Pablo explica que las personas no tienen excusa para conocer a Dios porque ¿qué se manifiesta en ellos?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Paul explique que les gens n’ont aucune excuse pour connaître Dieu, car qu’est-ce qui est manifeste en eux?</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what may be known of God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que de Dios se conoce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qu'on peut connaître de Dieu</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γνωστὸν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Paul states that those who practice such things, referring to a list of sinful behaviors, know that those who practice such things deserve what punishment?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Pablo afirma que quienes practican tales cosas, refiriéndose a una lista de conductas pecaminosas, saben que quienes practican tales cosas merecen ¿qué castigo?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Paul déclare que ceux qui pratiquent de telles choses, se référant à une liste de comportements pécheurs, savent que ceux qui pratiquent de telles choses méritent quelle punition?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you who,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condenará a ti,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condamnera-t-il pas,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σὲ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deserving of death,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dignos de muerte,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déclarant dignes de mort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ἄξιοι θανάτου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who will justify both the circumcised and uncircumcised through faith?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¿quién justificará por la fe tanto a los circuncidados como a los incircuncisos?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qui justifiera les circoncis et les incirconcis par la foi?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there is one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es uno,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Dieu,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εἷς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what do we know speaks to those who are under the law?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know that whatever the law says,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que todo lo que la Ley dice,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tout ce que dit la loi,</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ὅσα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do to demonstrate His righteousness through faith?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hizo Dios para demostrar Su justicia mediante la fe?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qu’a fait Dieu pour démontrer sa justice par la foi?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God set forth as a propitiation by His blood,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προέθετο ὁ θεὸς ἱλαστήριον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is the Apostle Paul's response to the question of whether faith nullifies the law?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¿cuál es la respuesta del apóstol Pablo a la pregunta de si la fe anula la ley?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est la réponse de l’apôtre Paul à la question de savoir si la foi annule la loi?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we establish the law.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Más bien, confirmamos la Ley.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Au contraire, nous confirmons la loi.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 νόμον ἱστάνομεν.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in addition to his own body, what did Abraham not consider to be dead?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además de su propio cuerpo, ¿qué no consideró muerto Abraham?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4:19, Outre son propre corps, qu'est-ce qu'Abraham n'a-t-il pas considéré?</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how might grace reign through righteousness to eternal life?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¿cómo podría reinar la gracia mediante la justicia para vida eterna?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comment la grâce pourrait-elle régner par la justice jusqu’à la vie éternelle?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deadness of Sarah’s womb.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la esterilidad de la matriz de Sara.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Sara n'était plus en état d'avoir des enfants.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νέκρωσιν τῆς μήτρας Σάρρας,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to the grace of God and the gift?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con la gracia de Dios y el don?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qu’est-il arrivé à la grâce de Dieu et au don?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abounded to many.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abundaron para muchos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ont-ils été abondamment répandus sur beaucoup.</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πολλοὺς ἐπερίσσευσεν.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two actions have all humans done in relation to the glory of God?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dos acciones han realizado todos los humanos en relación con la gloria de Dios?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quelles sont les deux actions que tous les humains ont faites en relation avec la gloire de Dieu?</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sinned and fall short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pecaron y están destituidos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péché et sont privés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ἥμαρτον καὶ ὑστεροῦνται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from whom does the true Jew not receive priase and from whom does he receive praise?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¿de quién no recibe alabanzas el verdadero judío y de quién recibe alabanzas?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de qui le vrai Juif ne reçoit-il pas de louanges et de qui reçoit-il des louanges?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praise is not from men but from God.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alabanza del tal no viene de los hombres, sino de Dios.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louange de ce Juif ne vient pas des hommes, mais de Dieu.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ὁ ἔπαινος οὐκ ἐξ ἀνθρώπων ἀλλ’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words does Paul use to say that he wants to make sure the Romans know about his frequent plan?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palabras usa Pablo para decir que quiere asegurarse de que los romanos sepan acerca de su plan frecuente?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quels mots Paul utilise-t-il pour dire qu’il veut s’assurer que les Romains soient au courant de ses fréquents projets?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do not want you to be unaware,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quiero, hermanos, que ignoréis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vous laisser ignorer,</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having been justified by faith, what do we have through our Lord Jesus Christ?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habiendo sido justificados por la fe, ¿qué tenemos por medio de nuestro Señor Jesucristo?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 ayant été justifiés par la foi, qu’avons-nous par notre Seigneur Jésus-Christ?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eternal life through Jesus Christ our Lord.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vida eterna mediante Jesucristo, Señor nuestro.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vie éternelle, par Jésus Christ notre Seigneur.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ζωὴν αἰώνιον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peace with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paz para con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la paix avec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εἰρήνην ἔχομεν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Jesus Christ was born of the see of David according to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Jesucristo nació de la sede de David ¿según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Jésus-Christ est né du siège de David, selon quoi?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chair,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specifically might increase through someone's lie to God's glory?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específicamente podría aumentar mediante la mentira de alguien para la gloria de Dios?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qu’est-ce qui pourrait précisément augmenter la gloire de Dieu à travers le mensonge de quelqu’un?</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truth of God has increased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verdad de Dios abundó para su gloria,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vérité de Dieu éclate davantage pour sa gloire,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ἀλήθεια τοῦ θεοῦ ἐν τῷ ἐμῷ ψεύσματι ἐπερίσσευσεν εἰς τὴν δόξαν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To what specific groups of people did Paul say that the gospel is the power of God for salvation? (2 points)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¿A qué grupos específicos de personas les dijo Pablo que el evangelio es poder de Dios para salvación? (2 puntos)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à quels groupes spécifiques de personnes Paul a-t-il dit que l'Évangile est la puissance de Dieu pour le salut ? (2 points)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Jew first and also for the Greek.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judío primeramente y también del griego,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Juif premièrement, puis du Grec,</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what spread because sin entered the world?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se extendió porque el pecado entró en el mundo?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qu’est-ce qui s’est propagé parce que le péché est entré dans le monde?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death spread to all men,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la muerte pasó a todos los hombres,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la mort s'est étendue sur tous les hommes,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εἰς πάντας ἀνθρώπους ὁ θάνατος διῆλθεν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when did death reign?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¿cuándo reinó la muerte?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quand la mort a-t-elle régné?</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how were we reconciled to God if we were His enemies?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¿cómo fuimos reconciliados con Dios si éramos sus enemigos?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comment avons-nous été réconciliés avec Dieu si nous étions ses ennemis?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death reigned from Adam to Moses,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obstante, reinó la muerte desde Adán hasta Moisés,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la mort a régné depuis Adam jusqu'à Moïse,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ἐβασίλευσεν ὁ θάνατος ἀπὸ Ἀδὰμ μέχρι Μωϋσέως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righteousness of God is revealed from what to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¿la justicia de Dios se revela de qué y para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la justice de Dieu est révélée de quoi à quoi?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faith to faith;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fe y para fe,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et pour la foi,</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 εἰς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by whom will God judge the secrets of men?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¿por quién juzgará Dios los secretos de los hombres?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par qui Dieu jugera-t-il les secrets des hommes?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Jesus Christ,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Jesucristo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jugera par Jésus Christ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according to grace?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según la gracia?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selon la grâce?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 promise might be sure to all the seed,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sea firme para toda su descendencia,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promesse soit assurée à toute la postérité,</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βεβαίαν τὴν ἐπαγγελίαν παντὶ τῷ σπέρματι,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some people don't know that what leads them to repentance?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algunas personas no saben qué es lo que las lleva al arrepentimiento.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certaines personnes ne savent pas ce qui les conduit à la repentance?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knowing that the goodness of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que su benignidad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reconnaissant pas que la bonté de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ἀγνοῶν ὅτι τὸ χρηστὸν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what did foolish people change into an image made like corruptible beings?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cambiaron los insensatos en imagen hecha semejante a seres corruptibles?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qu’est-ce que les insensés ont transformé en une image faite comme des êtres corruptibles?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death of His Son,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muerte de su Hijo,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mort de son Fils,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θανάτου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changed the glory of the incorruptible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cambiaron la gloria del Dios incorruptible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ont changé la gloire du Dieu incorruptible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ἤλλαξαν τὴν δόξαν τοῦ ἀφθάρτου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state of the righteousness of God apart from the law?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el estado de la justicia de Dios sin la ley?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quel est l’état de la justice de Dieu sans la loi?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revealed,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manifestado la justicia de Dios,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πεφανέρωται,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after the apostle Paul mentions that one teaches others, what question does he pose to highlight the inconsistency in the teacher's behavior?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después de que el apóstol Pablo menciona que uno enseña a otros, ¿qué pregunta plantea para resaltar la inconsistencia en el comportamiento del maestro?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après que l'apôtre Paul a mentionné que l'on enseigne aux autres, quelle question pose-t-il pour souligner l'incohérence dans le comportement de l'enseignant?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teach yourself?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enseñas a ti mismo?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t'enseignes pas toi-même!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οὐ διδάσκεις;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How did Paul express his readiness to preach the gospel in Rome?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¿cómo expresó Pablo su disposición a predicar el evangelio en Roma?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comment Paul a-t-il exprimé sa volonté de prêcher l’Évangile à Rome?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as much as is in me,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 mí,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j'ai un vif désir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τὸ κατ’ ἐμὲ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3:18, what is specifically lacking before the eyes of those being described in this verse?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3:18, ¿qué es lo que específicamente falta ante los ojos de quienes se describen en este versículo?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3:18, qu’est-ce qui manque spécifiquement aux yeux de ceux qui sont décrits dans ce verset?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fear of God before their eyes.”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temor de Dios delante de sus ojos.»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de Dieu n'est pas devant leurs yeux.</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φόβος θεοῦ ἀπέναντι τῶν ὀφθαλμῶν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how does Paul begin his question regarding the benefit of being a Jew?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¿cómo comienza Pablo su pregunta sobre el beneficio de ser judío?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 comment Paul commence-t-il sa question concernant l’avantage d’être juif?</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what does God demonstrate at the present time, besides being just, that He might be the justifier of the one who has faith in Jesus?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¿qué demuestra Dios en la actualidad, además de ser justo, para ser el justificador del que tiene fe en Jesús?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qu’est-ce que Dieu démontre à l’heure actuelle, outre qu’il est juste, pour justifier celui qui a foi en Jésus?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then has the Jew,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ventaja tiene, pues, el judío?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est donc l'avantage des Juifs,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τὸ περισσὸν τοῦ Ἰουδαίου,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question does Paul ask to introduce the argument about the unbelief of some affecting God's faithfulness?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hace Pablo para introducir el argumento acerca de que la incredulidad de algunos afecta la fidelidad de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Paul pose-t-il pour introduire l'argument sur l'incrédulité de certains qui affecte la fidélité de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if some did not believe?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si algunos de ellos han sido incrédulos?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Eh quoi! si quelques-uns n'ont pas cru,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εἰ ἠπίστησάν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what in addition to walking in the steps of Abraham's faith?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para personas que, además de caminar en los pasos de la fe de Abraham, ¿qué son?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gens qui sont quoi en plus de marcher sur les traces de la foi d'Abraham?</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not only are of the circumcision,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no solamente son de la circuncisión,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sont pas seulement circoncis,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οὐκ ἐκ περιτομῆς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righteousness,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justicia,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montrer sa justice dans le temps présent,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ἀνοχῇ τοῦ θεοῦ, πρὸς τὴν ἔνδειξιν τῆς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the promise that Abraham would be the heir of the world was through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través de qué se hizo la promesa de que Abraham sería heredero del mundo?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4:13, par quoi s’est faite la promesse qu’Abraham serait l’héritier du monde?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 righteousness of faith.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la justicia de la fe,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la justice de la foi.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διὰ δικαιοσύνης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what does the Scripture say is also bearing witness, in addition to the thoughts of the Gentiles alternately accusing or else excusing them?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¿qué dice la Escritura que también da testimonio, además de los pensamientos de los gentiles que alternativamente los acusan o los excusan?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2:15, qu’est-ce qui, selon l’Écriture, rend également témoignage, en plus des pensées des Gentils les accusant ou les excusant alternativement?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conscience also bearing witness,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testimonio su conciencia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conscience en rendant témoignage,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αὐτῶν τῆς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be judged by the law?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¿quiénes serán juzgados por la ley?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sera jugé par la loi?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many as have sinned in the law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los que bajo la Ley han pecado,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tous ceux qui ont péché avec la loi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ὅσοι ἐν νόμῳ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with what did Paul say he served God?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¿en qué dijo Pablo que servía a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avec quoi Paul a-t-il dit qu’il servait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I serve with my spirit in the gospel of His Son,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 quien sirvo en mi espíritu anunciando el evangelio de su Hijo,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que je sers en mon esprit dans l'Évangile de son Fils,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λατρεύω ἐν τῷ πνεύματί μου ἐν τῷ εὐαγγελίῳ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being unprofitable and not doing good?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ser inútil y no hacer el bien?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que tout le monde a fait en plus d'être pervers?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all turned aside;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se desviaron,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égarés,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ἐξέκλιναν,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a question that he expects his readers to answer saying something like, "No, He is the God of the Gentiles too".  What was his question?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hace una pregunta que espera que sus lectores respondan diciendo algo como: "No, él también es el Dios de los gentiles". ¿Cuál fue su pregunta?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pose une question à laquelle il s'attend à ce que ses lecteurs répondent en disant quelque chose comme : « Non, il est aussi le Dieu des païens ». Quelle était sa question?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He the God of the Jews only?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Dios solamente Dios de los judíos?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Dieu est-il seulement le Dieu des Juifs?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Ἰουδαίων ὁ θεὸς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who does the Apostle Paul suggest might think that they will escape the judgement of God?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¿quiénes sugiere el apóstol Pablo que podrían pensar que escaparán del juicio de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qui, selon l’apôtre Paul, pourrait penser qu’il échappera au jugement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judge those practicing such things,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hombre, que juzgas a los que hacen tales cosas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juges ceux qui commettent de telles choses,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κρίνων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What did Paul say made him thankful?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¿Qué dijo Pablo que lo hacía agradecido?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qu’est-ce qui, selon Paul, le rendait reconnaissant?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is spoken of throughout the whole world.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vuestra fe se divulga por todo el mundo.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votre foi est renommée dans le monde entier.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πίστις ὑμῶν καταγγέλλεται ἐν ὅλῳ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Paul states that boasting is excluded, he poses a question about what kind of principle or rule; what is the exact phrase he uses to refer to this concept?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que Pablo afirma que la jactancia está excluida, plantea una pregunta sobre qué tipo de principio o regla; ¿Cuál es la frase exacta que usa para referirse a este concepto?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que Paul ait déclaré que la vantardise est exclue, il pose la question de savoir quel genre de principe ou de règle ; Quelle est l'expression exacte qu'il utilise pour faire référence à ce concept?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what law?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cuál ley?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quelle loi?</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ποίου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through whom do we have peace with God?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¿mediante quién tenemos paz con Dios?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 par qui avons-nous la paix avec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establishing that boasting is excluded, by what law is it said to be NOT excluded?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establecer que se excluye la jactancia, ¿bajo qué ley se dice que NO está excluida?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avoir établi que la vantardise est exclue, par quelle loi est-elle dite qu’elle n’est PAS exclue?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three attributes of God are meant to lead you to repentance?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¿qué tres atributos de Dios deben guiarte al arrepentimiento?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quels sont les trois attributs de Dieu censés vous conduire à la repentance?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goodness, forbearance, and longsuffering,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benignidad, paciencia y generosidad,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bonté, de sa patience et de sa longanimité,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χρηστότητος αὐτοῦ καὶ τῆς ἀνοχῆς καὶ τῆς μακροθυμίας καταφρονεῖς,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ability was Abraham fully convinced God had?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habilidad estaba Abraham plenamente convencido de que Dios tenía?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quelle capacité Abraham était-il pleinement convaincu que Dieu possédait?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also able to perform.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era también poderoso para hacer todo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peut aussi l'accomplir.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δυνατός ἐστιν καὶ ποιῆσαι.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we obtain what by the law?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¿qué obtenemos por medio de la ley?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qu’est-ce que la loi nous apporte, qui n’a rien à voir avec le fait d’être justifié par les actes de la loi?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knowledge of sin.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conocimiento del pecado.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vient la connaissance du péché.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ἐπίγνωσις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of the heart is not done in the letter but in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del corazón no se hace en la letra sino ¿en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du cœur ne se fait pas dans la lettre mais dans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Spirit,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espíritu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does the verse begin when quoting the Psalmist's declaration about the righteousness of mankind?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comienza el versículo cuando cita la declaración del salmista acerca de la justicia de la humanidad?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3:10, comment le verset commence-t-il en citant la déclaration du Psalmiste sur la justice de l’humanité?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“There is none righteous,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«No hay justo,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Il n'y a point de juste,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Οὐκ ἔστιν δίκαιος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works?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 las obras?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loi des oeuvres?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Abraham, through the righteousness of faith was promised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¿qué se le prometió a Abraham mediante la justicia de la fe?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4:13, qu’est-ce qui a été promis à Abraham, par la justice de la foi?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promise that he would be the heir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promesa de que sería heredero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l'héritage du monde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κληρονόμον αὐτὸν εἶναι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for whom is the gospel the power of God?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¿para quiénes es el evangelio poder de Dios?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pour qui l’Évangile est-il la puissance de Dieu?</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everyone who believes,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aquel que cree,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quiconque croit,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why did death spread to all men?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¿por qué la muerte se extendió a todos los hombres?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pourquoi la mort s’est-elle propagée à tous les hommes?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all sinned—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pecaron.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tous ont péché,...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ᾧ πάντες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it is written that God has made Abraham a father of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está escrito que Dios ha hecho a Abraham padre de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4:17, il est écrit que Dieu a fait d’Abraham le père de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nations”)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muchas naciones.»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grand nombre de nations.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ἐθνῶν τέθεικά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are not justified before God, based on the first part of the verse?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¿quiénes no son justificados ante Dios, según la primera parte del versículo?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qui n’est pas justifié devant Dieu, d’après la première partie du verset?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not the hearers of the law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son los oidores de la Ley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 sont pas, en effet, ceux qui écoutent la loi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οἱ ἀκροαταὶ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God do to the minds of those who did not like to retain God in their knowledge?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hizo Dios con las mentes de aquellos que no quisieron retener a Dios en su conocimiento?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qu’a fait Dieu à l’esprit de ceux qui ne voulaient pas garder Dieu dans leur connaissance?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how is the righteousness of God now revealed?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¿cómo se revela ahora la justicia de Dios?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comment la justice de Dieu est-elle désormais révélée?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 righteousness of God apart from the law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aparte de la Ley,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χωρὶς νόμου δικαιοσύνη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sentence is quoted in Romans that indicates Abraham would have many descendants?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frase se cita en Romanos que indica que Abraham tendría muchos descendientes?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quelle phrase est citée dans Romains qui indique qu’Abraham aurait de nombreux descendants?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shall your descendants be.”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será tu descendencia.»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Telle sera ta postérité.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ἔσται τὸ σπέρμα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how does Paul begin his question when addressing the person who judges those practicing such things and doing the same?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comment Paul commence-t-il sa question en s’adressant à la personne qui juge ceux qui pratiquent de telles choses et font de même?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you think this, O man,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penses-tu, ô homme,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λογίζῃ δὲ τοῦτο, ὦ ἄνθρωπε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how is the throat of those described by Paul metaphorically characterized?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¿cómo se caracteriza metafóricamente la garganta de aquellos descritos por Pablo?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comment la gorge de ceux décrits par Paul est-elle métaphoriquement caractérisée?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throat is an open tomb;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Sepulcro abierto es su garganta;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gosier est un sépulcre ouvert;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τάφος ἀνεῳγμένος ὁ λάρυγξ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what two things will be upon every soul of man that does evil, of the Jew first and also of the Greek?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¿qué dos cosas sucederán sobre toda alma del hombre que hace el mal, del judío primeramente y también del griego?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quelles sont les deux choses qui arriveront à toute âme d’homme qui fait le mal, du Juif d’abord, et aussi du Grec?</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tribulation and anguish,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y angustia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Tribulation et angoisse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καὶ στενοχωρία,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gave them over to a debased mind,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entregó a una mente depravada,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a livrés à leur sens réprouvé,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παρέδωκεν αὐτοὺς ὁ θεὸς εἰς ἀδόκιμον νοῦν,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deserve death, not only do the same but also do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mismo sino también hacen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LSG, ceux qui pratiquent de telles choses méritent la mort, non seulement font-ils de même, mais aussi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approve of those who practice them.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se complacen con los que las practican.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approuvent ceux qui les font.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συνευδοκοῦσιν τοῖς πράσσουσιν.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term is used to describe those who are called to be saints, signifying their special relationship with God?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término se usa para describir a aquellos que son llamados a ser santos, indicando su relación especial con Dios?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quel terme est utilisé pour décrire ceux qui sont appelés à être saints, signifiant leur relation particulière avec Dieu?</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of God,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de Dios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bien-aimés de Dieu,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ἀγαπητοῖς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how did the free gift came to all men?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¿cómo llegó el don gratuito a todos los hombres?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comment le don gratuit a-t-il été accordé à tous les hommes?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through one Man’s righteous act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misma manera por la justicia de uno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un seul acte de justice la justification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δι’ ἑνὸς δικαιώματος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as sin reigned in death, what might reign?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si el pecado reinó en muerte, ¿qué podría reinar?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 le péché régnait dans la mort, qu’est-ce qui pourrait régner?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grace might reign through righteousness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la gracia reinará por la justicia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grâce régnât par la justice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χάρις βασιλεύσῃ διὰ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will the physically uncircumcised who fulfills the law judge the circumsized to be if they don't fulfill the law?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¿cómo juzgará el físicamente incircunciso que cumple la ley a los circuncidados si no cumplen la ley?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2:27, que jugeront les incirconcis physiquement qui accomplissent la loi des circoncis s’ils n’accomplissent pas la loi?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transgressor of the law?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eres transgresor de la Ley.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la transgresses,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παραβάτην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during what specific timeline does Paul mention that God, through Jesus Christ, will judge the secrets of men?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¿durante qué línea de tiempo específica menciona Pablo que Dios, a través de Jesucristo, juzgará los secretos de los hombres?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à quelle période spécifique Paul mentionne-t-il que Dieu, à travers Jésus-Christ, jugera les secrets des hommes?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on what do you rest if you bear the name "Jew" and rely on the law and boast in God?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¿en qué descansas si llevas el nombre de "judío" y te apoyas en la ley y te jactas en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sur quoi vous reposez-vous si vous portez le nom de « Juif », si vous vous appuyez sur la loi et si vous vous glorifiez en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rest on the law,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apoyas en la Ley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reposes sur la loi,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ἐπαναπαύῃ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dual purpose did God set forth Jesus as a propitiation by His blood, through faith?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doble propósito Dios presentó a Jesús como propiciación por Su sangre, mediante la fe?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double objectif Dieu a-t-il présenté Jésus comme propitiation par son sang, par la foi?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just and the justifier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él sea el justo y el que justifica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être juste tout en justifiant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δίκαιον καὶ δικαιοῦντα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to whom does Paul address the question: do you dishonor God through breaking the law?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¿a quién dirige Pablo la pregunta: ¿con infracción de la Ley deshonras a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2:23, à qui Paul dit-il : « Vous déshonorez Dieu en transgressant la loi ! »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make your boast in the law,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te jactas de la Ley,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fais une gloire de la loi,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ἐν νόμῳ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wages are not counted as grace but as debt to whom?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el salario no se cuenta como gracia sino como deuda ¿a quién?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le salaire n’est pas considéré comme une grâce mais comme une dette envers qui?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who works,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trabaja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celui qui fait une oeuvre,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the gospel of God is concerning whom?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¿a quién se dirige el evangelio de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à qui s’adresse l’Évangile de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His Son Jesus Christ our Lord,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evangelio que se refiere a su Hijo, nuestro Señor Jesucristo,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concerne son Fils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when God will judge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en que Dios juzgará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paraîtra au jour où,</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ὅτε κρίνει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Paul mentions that a specific outward Jewish rite is considered reversed if the law is broken. What is this rite and what does it become?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Pablo menciona que un rito judío externo específico se considera revertido si se quebranta la ley. ¿Qué es este rito y en qué se convierte?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2:25, Paul mentionne qu'un rite juif extérieur spécifique est considéré comme annulé si la loi est enfreinte. Quel est ce rite et que devient-il?</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circumcision has become uncircumcision.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 circuncisión viene a ser incircuncisión.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 circoncision devient incirconcision.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περιτομή σου ἀκροβυστία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having been reconciled, we shall be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una vez reconciliados, ¿qué seremos?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une fois réconciliés, que serons-nous?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by His life.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seremos salvos por su vida.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 par sa vie.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 ἐν τῇ ζωῇ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what rhetorical question does Paul ask to affirm God's role as the judge of the world?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¿qué pregunta retórica hace Pablo para afirmar el papel de Dios como juez del mundo?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3:6, quelle question rhétorique Paul pose-t-il pour affirmer le rôle de Dieu en tant que juge du monde?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then how will God judge the world?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¿cómo juzgaría Dios al mundo?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comment Dieu jugerait-il le monde?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πῶς κρινεῖ ὁ θεὸς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say the gospel is in terms of power?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dice Pablo que es el evangelio en términos de poder?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selon Paul, qu’est-ce que l’Évangile est en termes de puissance?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the power of God to salvation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poder de Dios para salvación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puissance de Dieu pour le salut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γὰρ θεοῦ ἐστιν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whom does God declare righteous?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¿a quién declara Dios justo?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3:26, qui Dieu déclare-t-il juste?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