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in what type of terms does Romans use in this verse?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¿en qué tipo de términos usa Romanos en este versículo?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quel type de termes les Romains utilisent-ils dans ce verset?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in human terms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como humano,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à la manière des hommes,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ἀνθρώπινον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Romans asks a question to point out that we can't live any longer in sin. What question is asked?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Romanos hace una pregunta para señalar que ya no podemos vivir en pecado. ¿Qué pregunta se hace?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Romains pose une question pour souligner que nous ne pouvons plus vivre dans le péché. Quelle question est posée?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we who died to sin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hemos muerto al pecado,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morts au péché,</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ἀπεθάνομεν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to whom can we be married since we have become dead to the law through the body of Christ?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quién podemos casarnos ya que hemos muerto a la ley por el cuerpo de Cristo?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qui pouvons-nous nous marier puisque nous sommes morts à la loi par le corps du Christ?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who was raised from the dead,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resucitó de entre los muertos,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ressuscité des morts,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ἐκ νεκρῶν ἐγερθέντι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what were the believers in Rome free in regard to when they were slaves of sin?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¿en qué eran libres los creyentes en Roma cuando eran esclavos del pecado?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en quoi les croyants de Rome étaient-ils libres lorsqu’ils étaient esclaves du péché?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free in regard to righteousness.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erais libres con respecto a la justicia.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étiez libres à l'égard de la justice.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ἐλεύθεροι ἦτε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to what form of doctrine did the believers in Rome obey from the heart?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qué forma de doctrina obedecían de corazón los creyentes en Roma?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quelle forme de doctrine les croyants de Rome obéissaient-ils de tout leur cœur?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which you were delivered.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transmitieron;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laquelle vous avez été instruits.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παρεδόθητε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who are people slaves to obey? Be specific?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¿quiénes son personas esclavas a las que obedecer? ¿Ser específico?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6:16, à qui les gens sont-ils esclaves? Soyez précis?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to whom you present yourselves slaves to obey,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si os sometéis a alguien como esclavos para obedecerlo,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qu'en vous livrant à quelqu'un comme esclaves pour lui obéir,</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 ᾧ παριστάνετε ἑαυτοὺς δούλους εἰς ὑπακοήν,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in what situation was the author of Romans when he was without the law?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¿en qué situación se encontraba el autor de Romanos cuando estaba sin la ley?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dans quelle situation se trouvait l’auteur de Romains lorsqu’il était sans loi?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alive once without the law,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sin la Ley vivía en un tiempo;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étant autrefois sans loi, je vivais;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ἔζων χωρὶς νόμου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how does Paul describe himself since he has within himself a law that is warring to bring him into captivity to sin?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¿cómo se describe Pablo a sí mismo ya que tiene dentro de sí una ley que está en guerra para llevarlo cautivo al pecado?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comment Paul se décrit-il puisqu’il a en lui une loi qui lutte pour le conduire en captivité au péché?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wretched man that I am!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¡Miserable de mí!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Misérable que je suis!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ταλαίπωρος ἐγὼ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where should we not let sin reigh?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¿dónde no debemos dejar que reine el pecado?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où ne devrions-nous pas laisser le péché régner?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mortal body,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vuestro cuerpo mortal,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votre corps mortel,</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θνητῷ ὑμῶν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group of people is this this portion of Roman's addressed?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¿a qué grupo de personas se dirige esta porción de Romanos?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à quel groupe de personnes cette partie du texte de Romain s'adresse-t-elle?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those who know the law),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con los que conocen de leyes),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parle à des gens qui connaissent la loi,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γινώσκουσιν γὰρ νόμον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commandment is holy and just and good. What else is holy?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el mandamiento es santo, justo y bueno. ¿Qué más es santo?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le commandement est saint, juste et bon. Qu'est-ce qui est sacré d'autre?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the law is holy,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la Ley a la verdad es santa,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donc est sainte,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μὲν νόμος ἅγιος,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when she marries another man under what situation?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cuando se case con otro hombre ¿bajo qué situación?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traitée d’adultère lorsqu’elle épousera un autre homme, dans quelle situation?</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what did the believers in Rome become when they were set free from sin?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¿en qué se convirtieron los creyentes en Roma cuando fueron liberados del pecado?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6:18, que sont devenus les croyants de Rome lorsqu’ils ont été libérés du péché?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if, while her husband lives,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en vida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du vivant de son mari,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ζῶντος τοῦ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contrast to nothing good dwelling in Paul, what is present with him?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a diferencia de nada bueno que habita en Pablo, ¿qué hay en él?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7:18, contrairement au fait que rien de bon n’habite en Paul, qu’est-ce qui est présent en lui?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became slaves of righteousness.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vinisteis a ser siervos de la justicia.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devenus esclaves de la justice. -</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ἐδουλώθητε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will is present with me,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querer el bien está en mí,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la volonté,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θέλειν παράκειταί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When will they have everlasting life?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¿Cuándo tendrán vida eterna?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portent du fruit pour la sainteté. Quand auront-ils la vie éternelle?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end,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fin,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fin</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bringing him into captivity to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que lo lleva cautivo ¿a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Paul voit une autre loi le mettre en captivité et à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law of sin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ley del pecado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 ἐν τῷ νόμῳ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that he practices?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practica?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comme pratique?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evil I will not to do,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mal que no quiero,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le mal</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ὃ οὐ θέλω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a question is asked about the results the believers in Rome had for the sins they used to commit. What word is used to describe these results?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se hace una pregunta sobre los resultados que tuvieron los creyentes en Roma por los pecados que solían cometer. ¿Qué palabra se utiliza para describir estos resultados?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6:21, une question est posée sur les résultats que les croyants de Rome ont eu pour les péchés qu’ils commettaient. Quel mot est utilisé pour décrire ces résultats?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fruit did you have then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fruto teníais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Quels fruits portiez-vous alors?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τίνα οὖν καρπὸν εἴχετε τότε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who is bound by the law to her husband as long as he lives?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¿quién está sujeta por la ley a su marido mientras éste vive?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qui est liée par la loi à son mari aussi longtemps qu’il vit?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woman who has a husband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une femme mariée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ὕπανδρος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why he doesn't do what he wants to do but instead does what he hates?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por qué no hace lo que quiere, sino lo que odia?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sur la raison pour laquelle il ne fait pas ce qu’il veut mais fait plutôt ce qu’il déteste?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understand.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entiendo,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sais pas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γινώσκω·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no longer has dominion over Christ?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es lo que ya no tiene dominio sobre Cristo?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qu’est-ce qui n’a plus de domination sur Christ?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no longer has dominion over Him.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no se enseñorea más de él.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n'a plus de pouvoir sur lui.</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θάνατος αὐτοῦ οὐκέτι κυριεύει·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 gift of God is enteral life in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¿el don de Dios es vida enteral en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le don de Dieu est la vie entérale en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our Lord.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Señor nuestro.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 notre Seigneur.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doesn't practice?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practica?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pratique pas?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will to do,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quiero,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veux,</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can we do now that we have become dead to the law through the body of Christ?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podemos hacer ahora que hemos muerto a la ley por medio del cuerpo de Cristo?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pouvons-nous faire maintenant que nous sommes morts à la loi par le corps de Christ?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married to another—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de otro,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apparteniez à un autre,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ὑμᾶς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 not understand?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entiende?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comprend pas?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am doing,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hago,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fais: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κατεργάζομαι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to sin, what will that lead to?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del pecado, ¿a qué les conducirá eso?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du péché, à quoi cela mènera-t-il?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of sin leading to death,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del pecado para muerte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du péché qui conduit à la mort,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ἤτοι ἁμαρτίας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what condition that we might satisfy, gives us confidence that we shall also live with Christ?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¿qué condición que podamos satisfacer nos da confianza de que también viviremos con Cristo?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6:8, quelle condition que nous pouvons remplir nous donne l’assurance que nous vivrons également avec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of obedience, what will that lead to?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 la obediencia, ¿a qué les conducirá eso?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de l’obéissance, à quoi cela mènera-t-il?</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of obedience leading to righteousness?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sea de la obediencia para justicia?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de l'obéissance qui conduit à la justice?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ὑπακοῆς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is carnal, but what is spiritual?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es carnal, pero ¿qué es espiritual?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est charnel, mais qu’est-ce qui est spirituel?</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law is spiritual,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la Ley es espiritual;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 que la loi est spirituelle;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ὁ νόμος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friendly term is used to address the believers in Rome?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¿qué término amistoso se usa para dirigirse a los creyentes en Roma?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quel terme amical est utilisé pour s’adresser aux croyants de Rome?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brethren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ignoráis, hermanos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frères,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we died with Christ,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con 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morts avec Christ,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ἀπεθάνομεν σὺν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Paul says that since he does what he doesn't want to do, it shows he agrees with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Pablo dice que ya que hace lo que no quiere hacer, ¿muestra que está de acuerdo con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7:16, Paul dit que puisqu’il fait ce qu’il ne veut pas faire, cela montre qu’il est d’accord avec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agree with the law that it is good.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apruebo que la Ley es buena.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reconnais par là que la loi est bonne.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σύμφημι τῷ νόμῳ ὅτι καλός.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what is is warring agains?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¿contra qué está en guerra?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contre quoi est-il en guerre?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warring against the law of my mind,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rebela contra la ley de mi mente,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lutte contre la loi de mon entendement,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ἀντιστρατευόμενον τῷ νόμῳ τοῦ νοός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