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9;5, who came from the Israelites in addition to the fathers?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9:5, ¿quiénes vinieron de los israelitas además de los padres?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9:5, qui est issu des Israélites en plus des pères?</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joint heirs with Christ,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coherederos con Cristo,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cohéritiers de Christ,</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συγκληρονόμοι δὲ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7:13, did a good thing become death to the author of Romans?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7:13, ¿algo bueno llegó a ser muerte para el autor de Romanos?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7:13, une bonne chose est-elle devenue la mort pour l’auteur de Romains?</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Certainly not!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ninguna manera!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Loin de là!</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γένοιτο·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6:22, in what condition are the believers in Rome now because they having become slaves of God?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6:22, ¿en qué condición se encuentran ahora los creyentes en Roma por haberse convertido en esclavos de Dios?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6:22, dans quelle condition se trouvent maintenant les croyants de Rome parce qu’ils sont devenus esclaves de Dieu?</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now having been set free from sin,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ahora que habéis sido libertados del pecado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maintenant, étant affranchis du péché</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νυνὶ δέ, ἐλευθερωθέντες ἀπὸ τῆς ἁμαρτίας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9:7, what words from the old testament are quoted to support the fact that not everyone who is a seed of Abraham is a child of the promise?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9:7, ¿qué palabras del antiguo testamento se citan para respaldar el hecho de que no todos los que son descendencia de Abraham son hijos de la promesa?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9:7, quels mots de l’Ancien Testament sont cités pour étayer le fait que tous ceux qui sont la postérité d’Abraham ne sont pas tous des enfants de la promesse?</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“In Isaac your seed shall be called.”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«En Isaac te será llamada descendencia.»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il est dit: En Isaac sera nommée pour toi une postérité,</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Ἰσαὰκ κληθήσεταί σοι σπέρμα.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9:27, what portion of the children of Israel will be saved?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9:27, ¿qué porción de los hijos de Israel se salvará?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9:27, quelle partie des enfants d’Israël sera sauvée?</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remnant will be saved.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tan sólo el remanente será salvo,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 reste seulement sera sauvé.</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ὑπόλειμμα σωθήσεται·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7:20, what does Paul say is doing in him the things he doesn't want to do?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7:20, ¿qué dice Pablo que hace en él las cosas que no quiere hacer?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7:20, selon Paul, qu’est-ce qui fait en lui les choses qu’il ne veut pas faire?</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from whom, according to the flesh, Christ came,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los cuales, según la carne, vino Cristo,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de qui est issu, selon la chair, le Christ,</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ἐξ ὧν ὁ χριστὸς τὸ κατὰ σάρκα,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sin that dwells in me.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el pecado que está en mí.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le péché qui habite en moi.</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ἡ οἰκοῦσα ἐν ἐμοὶ ἁμαρτία.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9:20, a couple questions are asked, as a response to the question about why does God still find fault? what is the question that is posed by one entity to the entity that made it?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9:20, se hacen un par de preguntas, como respuesta a la pregunta de ¿por qué Dios todavía encuentra faltas? ¿Cuál es la pregunta que le plantea una entidad a la entidad que la creó?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9:20, quelques questions sont posées, en réponse à la question de savoir pourquoi Dieu trouve-t-il encore des fautes? Quelle est la question posée par une entité à l’entité qui l’a créée?</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the thing formed say to him who formed it, “Why have you made me like this?”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¿Dirá el vaso de barro al que lo formó: «Por qué me has hecho así»?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vase d'argile dira-t-il à celui qui l'a formé: Pourquoi m'as-tu fait ainsi?</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ἐρεῖ τὸ πλάσμα τῷ πλάσαντι Τί με ἐποίησας οὕτως;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8:8, what are those who are in the flesh unable to do?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8:8, ¿qué no pueden hacer los que están en la carne?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8:8, que sont incapables de faire ceux qui sont dans la chair?</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cannot please God.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pueden agradar a Dios.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sauraient plaire à Dieu.</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θεῷ ἀρέσαι οὐ δύνανται.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6:15, a reason is given why some people might think that we should sin.  What reason is presented?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6:15, se da una razón por la cual algunas personas podrían pensar que debemos pecar. ¿Qué motivo se presenta?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6:15, une raison est donnée pour laquelle certaines personnes pourraient penser que nous devrions pécher. Quelle raison est présentée?</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we are not under law but under grace?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estamos bajo la Ley, sino bajo la gracia?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 nous sommes, non sous la loi, mais sous la grâce?</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οὐκ ἐσμὲν ὑπὸ νόμον ἀλλὰ ὑπὸ χάριν;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6:13, do not present your members as instruments of what?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6:13, ¿no presentáis a vuestros miembros como instrumentos de qué?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6:13, ne présentez-vous pas vos membres comme des instruments de quoi?</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unrighteousness to sin,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iniquidad,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livrez pas vos membres au péché,</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ἀδικίας τῇ ἁμαρτίᾳ,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6:4, we were buried with Jesus through what?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6:4, ¿fuimos sepultados con Jesús mediante qué?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6:4, par quoi avons-nous été enterrés avec Jésus?</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7:18, in whose flesh does Paul know nothing good dwells?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7:18, ¿en qué carne sabe Pablo que no habita nada bueno?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7:18, dans la chair de qui Paul sait-il que rien de bon n’habite?</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baptism into death,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muerte por el bautismo,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le baptême en sa mort,</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 βαπτίσματος εἰς τὸν θάνατον,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10:13, who shall be saved?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10:13, ¿quién será salvo?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10:13, qui sera sauvé?</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“whoever calls on the name of the Lord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ya que todo aquel que invoque el nombre del Señor,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quiconque invoquera le nom du Seigneur</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Πᾶς γὰρ ὃς ἂν ἐπικαλέσηται τὸ ὄνομα κυρίου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7:23, Paul sees another law in his members bringing him into what?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7:23, ¿Pablo ve otra ley en sus miembros que lo lleva a qué?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7:23, Paul voit une autre loi dans ses membres l’amenant à quoi?</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bringing me into captivity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me lleva cautivo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 me rend captif</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αἰχμαλωτίζοντά</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8:29, whom did God determine a head of time to be conformed to the image of His Son?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8:29, ¿a quién determinó Dios como principio del tiempo para ser conformado a la imagen de Su Hijo?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8:29, quel temps Dieu a-t-il déterminé pour être conforme à l’image de son Fils?</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whom He foreknew,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que antes conoció,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ceux qu'il a connus d'avance,</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οὓς προέγνω,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 what phrase in this verse means about the same thingas saying that I tell the truth in Christ?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 ¿qué frase de este versículo significa más o menos lo mismo que decir que digo la verdad en Cristo?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 quelle expression dans ce verset signifie à peu près la même chose que de dire que je dis la vérité en Christ?</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am not lying,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miento,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ne mens point,</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ψεύδομαι,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 a woman is released from the law of her husband if what happens?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 ¿qué sucede la mujer queda libre de la ley de su marido?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7:2, une femme est libérée de la loi de son mari si que se passe-t-il?</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know that in me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yo sé que en mí,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moi,</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οἶδα γὰρ ὅτι οὐκ οἰκεῖ ἐν ἐμοί,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the husband dies,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el marido muere,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le mari meurt,</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δὲ ἀποθάνῃ ὁ ἀνήρ,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7:17, What does Paul say does the things in him that he doesn't want to do?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7:17, ¿Qué dice Pablo que hace las cosas en él que no quiere hacer?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7:17, selon Paul, qu'est-ce qui fait en lui les choses qu'il ne veut pas faire?</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sin that dwells in me.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el pecado que está en mí.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c'est le péché qui habite en moi.</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ἡ οἰκοῦσα ἐν ἐμοὶ ἁμαρτία.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7:3, a woman is free from the law of being called an adulteress if what happens?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7:3 la mujer está libre de la ley de ser llamada adúltera si ¿qué sucede?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7:3, une femme est libérée de la loi selon laquelle elle est appelée adultère si que se passe-t-il?</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her husband dies,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su marido muere,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le mari meurt,</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δὲ ἀποθάνῃ ὁ ἀνήρ,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10:4, Christ is the end of the law for righteousness to whom?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10:4, ¿Cristo es el fin de la ley para justicia a quién?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10:4, Christ est la fin de la loi pour la justice pour qui?</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everyone who believes.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todo aquel que cree.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tous ceux qui croient.</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παντὶ τῷ πιστεύοντι.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7:15, what does Paul say about the things he wants to do?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7:15, ¿qué dice Pablo acerca de las cosas que quiere hacer?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7:15, que dit Paul à propos des choses qu’il veut faire?</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do not practice;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no hago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ne fais point</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ὃ θέλω τοῦτο πράσσω,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8:7, what is not subject to the law of God?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8:7, ¿qué no está sujeto a la ley de Dios?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8:7, qu’est-ce qui n’est pas soumis à la loi de Dieu?</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9:22, how might God have decided to treat the vessels of wrath prepared for destruction?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9:22, ¿cómo podría haber decidido Dios tratar los vasos de ira preparados para la destrucción?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9:22, comment Dieu aurait-il pu décider de traiter les vases de colère préparés pour la destruction?</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the carnal mind is enmity against God;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cuanto los designios de la carne son enemistad contra Dios,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l'affection de la chair est inimitié contre Dieu,</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διότι τὸ φρόνημα τῆς σαρκὸς ἔχθρα εἰς θεόν,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8:21, what will happen to creation it self to bring it into the glorious liberty of the children of God?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8:21, ¿qué pasará con la creación misma para llevarla a la gloriosa libertad de los hijos de Dios?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8:21, qu’arrivera-t-il à la création elle-même pour l’amener à la glorieuse liberté des enfants de Dieu?</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also will be delivered from the bondage of corruption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misma será libertada de la esclavitud de corrupción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sera affranchie de la servitude de la corruption,</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ἐλευθερωθήσεται ἀπὸ τῆς δουλείας τῆς φθορᾶς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6:6, why was our old man crucified with Jesus?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6:6, ¿por qué nuestro viejo hombre fue crucificado con Jesús?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6:6, pourquoi notre vieil homme a-t-il été crucifié avec Jésus?</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 body of sin might be done away with,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el cuerpo del pecado sea destruido,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le corps du péché fût détruit,</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καταργηθῇ τὸ σῶμα τῆς ἁμαρτίας,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10:10, with what is confession made unto salvation?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10:10, ¿con qué se hace la confesión para salvación?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10:10, avec quoi la confession est-elle faite pour le salut?</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with the mouth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con la boca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bouche qu'on parvient au salut,</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στόματι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8:38-39, there is a list of several pairs of things that Paul is persuaded are not able to separate us from the love of God. What is the first pair of items?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8:38-39, hay una lista de varios pares de cosas que Pablo está convencido que no pueden separarnos del amor de Dios. ¿Cuál es el primer par de elementos?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8:38-39, il existe une liste de plusieurs paires de choses qui, selon Paul, ne sont pas capables de nous séparer de l’amour de Dieu. Quelle est la première paire d’éléments?</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neither death nor life,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ni la muerte ni la vida,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ni la mort ni la vie,</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οὔτε θάνατος οὔτε ζωὴ</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9:12, what was Rebecca told that the older of her children would do?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9:12, ¿qué le dijeron a Rebeca que haría el mayor de sus hijos?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9:12, qu’a-t-on dit à Rébecca que ferait l’aîné de ses enfants?</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endured with much longsuffering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soportó con mucha paciencia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supporté avec une grande patience</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ἤνεγκεν ἐν πολλῇ μακροθυμίᾳ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shall serve the younger.”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servirá al menor.»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sera assujetti au plus jeune; selon qu'il est écrit:</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δουλεύσει τῷ ἐλάσσονι·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10:9, what role in my life must Jesus have for me to be saved?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10:9, ¿qué papel debe tener Jesús en mi vida para que yo sea salvo?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10:9, quel rôle Jésus doit-il jouer dans ma vie pour que je sois sauvé?</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Lord Jesus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Jesús es el Señor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Seigneur Jésus,</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κύριον Ἰησοῦν,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9:22, which things might God have decided to endure with much longsuffering?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9:22, ¿qué cosas podría haber decidido Dios soportar con mucha paciencia?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9:22, quelles choses Dieu aurait-il pu décider de supporter avec beaucoup de patience?</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vessels of wrath prepared for destruction,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vasos de ira preparados para destrucción?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des vases de colère formés pour la perdition,</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σκεύη ὀργῆς κατηρτισμένα εἰς ἀπώλειαν,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 what are people exempt from who are in Christ Jesus as demonstrated by not walking according to the flesh but instead by walking according to the Spirit?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 ¿de qué están exentas las personas que están en Cristo Jesús, como se demuestra al no andar según la carne sino según el Espíritu?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 de quoi sont exemptés les gens qui sont en Jésus-Christ, comme le démontre le fait qu’ils ne marchent pas selon la chair mais plutôt selon l’Esprit?</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is therefore now no condemnation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Ahora, pues, ninguna condenación hay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n'y a donc maintenant aucune condamnation</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Οὐδὲν ἄρα νῦν κατάκριμα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7:4, what have we become dead to?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7:4, ¿para qué hemos muerto?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7:4, à quoi sommes-nous morts?</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also have become dead to the law through the body of Christ,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habéis muerto a la Ley mediante el cuerpo de Cristo,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aussi vous avez été, par le corps de Christ, mis à mort en ce qui concerne la loi,</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ὑμεῖς ἐθανατώθητε τῷ νόμῳ διὰ τοῦ σώματος τοῦ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6:2, should we continue in sin?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6:2, ¿debemos continuar en pecado?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6:2, devrions-nous continuer à pécher?</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9:33, where was a stumbling stone placed?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9:33, ¿dónde se colocó la piedra de tropiezo?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9:33, où était placée la pierre d’achoppement?</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Certainly not!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ninguna manera!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Loin de là!</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γένοιτο·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10:14, Paul asks a question to point our how difficult it is for people to do something in whom they have not heard. What is this something?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10:14, Pablo hace una pregunta para señalar lo difícil que es para las personas hacer algo de lo que no han oído. ¿Qué es este algo?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10:14, Paul pose une question pour souligner à quel point il est difficile pour les gens de faire quelque chose dont ils n’ont pas entendu parler. C'est quoi ce quelque chose?</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how shall they believe in Him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cómo creerán en aquel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comment croiront-ils en celui</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δὲ πιστεύσωσιν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10:5, about which righteousness does Moses write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10:5, ¿sobre qué justicia escribe Moisés?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10:5, de quelle justice Moïse parle-t-il?</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is of the law,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 por la Ley: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vient de la loi:</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 τοῦ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8:10, if Christ is in you why is the body dead?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8:10, si Cristo está en ti ¿por qué el cuerpo está muerto?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8:10, si Christ est en vous, pourquoi le corps est-il mort?</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body is dead because of sin,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cuerpo en verdad está muerto a causa del pecado,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corps, il est vrai, est mort à cause du péché,</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μὲν σῶμα νεκρὸν διὰ ἁμαρτίαν,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 what words does Paul use to describe how much he wants Israel to be saved?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 ¿qué palabras usa Pablo para describir cuánto desea que Israel sea salvo?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 quels mots Paul utilise-t-il pour décrire à quel point il souhaite qu’Israël soit sauvé?</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Brethren, my heart’s desire and prayer to God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Hermanos, ciertamente el anhelo de mi corazón, y mi oración a Dios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Frères, le voeu de mon coeur et ma prière à Dieu</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Ἀδελφοί, ἡ μὲν εὐδοκία τῆς ἐμῆς καρδίας καὶ ἡ δέησις πρὸς τὸν θεὸν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6:17, the believers in Rome obeyed from the heart even though they were what?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6:17, los creyentes en Roma obedecieron de corazón a pesar de que eran ¿qué?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6:17, les croyants de Rome obéissaient avec le cœur même s’ils étaient quoi?</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it is written: “Behold, I lay in Zion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está escrito: «He aquí pongo en Sión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qu'il est écrit: Voici, je mets en Sion</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γέγραπται· Ἰδοὺ τίθημι ἐν Σιὼν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though you were slaves of sin,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aunque erais esclavos del pecado,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après avoir été esclaves du péché,</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ἦτε δοῦλοι τῆς ἁμαρτίας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10:21, what has God done all day long to a disobedient and contrary people?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10:21, ¿qué ha hecho Dios durante todo el día con un pueblo desobediente y contrario?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10:21, qu’est-ce que Dieu a fait tout au long de la journée à un peuple désobéissant et contraire?</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stretched out My hands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extendí mis manos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au sujet d'Israël, il dit: J'ai tendu mes mains</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ἐξεπέτασα τὰς χεῖράς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8:4, for those who walk according to the Spirit, the righteous requirements of the law might be what?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8:4, para aquellos que caminan según el Espíritu, ¿cuáles podrían ser los requisitos justos de la ley?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8:4, pour ceux qui marchent selon l’Esprit, quelles pourraient être les justes exigences de la loi?</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might be fulfilled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cumpliera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fût accomplie</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πληρωθῇ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10:21, how long has God stretched out His hands to a disobedient and contrary people?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10:21, ¿cuánto tiempo ha extendido Dios Sus manos a un pueblo desobediente y contrario?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10:21, depuis combien de temps Dieu a-t-il tendu les mains vers un peuple désobéissant et contraire?</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 Israel he says: “All day long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acerca de Israel dice: «Todo el día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 le jour</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πρὸς δὲ τὸν Ἰσραὴλ λέγει· Ὅλην τὴν ἡμέραν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9:4, what pertains to those who are Israelites? (6 points)?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9:4, ¿qué pertenece a los israelitas? (6 puntos)?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9:4, qu’est-ce qui concerne ceux qui sont Israélites? (5 points)?</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whom pertain the adoption, the glory, the covenants, the giving of the law, the service of God, and the promises;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los cuales son la adopción, la gloria, el pacto, la promulgación de la Ley, el culto y las promesas.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qui appartiennent l'adoption, et la gloire, et les alliances, et la loi, et le culte,</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ὧν ἡ υἱοθεσία καὶ ἡ δόξα καὶ αἱ διαθῆκαι καὶ ἡ νομοθεσία καὶ ἡ λατρεία καὶ αἱ ἐπαγγελίαι,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10:15, what does sending people enable them to do?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10:15, ¿qué les permite hacer el envío de personas?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10:15, qu’est-ce que le fait d’envoyer des gens leur permet de faire?</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7:18, what does Paul say about his ability to determine how to perform what is good?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7:18, que dit Paul à propos de sa capacité à déterminer comment accomplir ce qui est bon?</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how shall they preach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cómo predicarán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comment y aura-t-il des prédicateurs,</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δὲ κηρύξωσιν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8:38-39, there is a list of several pairs of things that Paul is persuaded are not able to separate us from the love of God. What is the fourth set of items?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8:38-39, hay una lista de varios pares de cosas que Pablo está convencido que no pueden separarnos del amor de Dios. ¿Cuál es el cuarto conjunto de artículos?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8:38-39, il existe une liste de plusieurs paires de choses qui, selon Paul, ne sont pas capables de nous séparer de l’amour de Dieu. Quel est le quatrième ensemble d’éléments?</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height nor depth,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lo alto ni lo profundo,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ni les puissances, ni la hauteur, ni la profondeur,</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οὔτε ὕψωμα οὔτε βάθος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7:10, what did the author of Romans discover brought death when it was intended to bring life?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7:10, ¿qué descubrió el autor de Romanos que traía muerte cuando lo que se pretendía era traer vida?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7:10, qu’est-ce que l’auteur de Romains a découvert qui apportait la mort alors qu’il était censé apporter la vie?</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commandment,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hallé que el mismo mandamiento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le commandement</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ἐγὼ δὲ ἀπέθανον, καὶ εὑρέθη μοι ἡ ἐντολὴ</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do not find.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non le pouvoir de faire le bien.</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7:21, when Paul realizes that evil is present with him even though he wants to do good. What does he find?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7:21, cuando Pablo se da cuenta de que el mal está presente en él aunque él quiere hacer el bien, ¿qué encuentra?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7:21, lorsque Paul se rend compte que le mal est présent en lui même s’il veut faire le bien. Que trouve-t-il?</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find then a law,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hallo esta ley: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trouve donc en moi cette loi:</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Εὑρίσκω ἄρα τὸν νόμον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9:24, the people God has called include what group of people in addition to the Jews?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9:24, ¿qué grupo de personas incluye el pueblo que Dios ha llamado además de los judíos?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9:24, le peuple que Dieu a appelé comprend quel groupe de personnes en plus des Juifs?</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also of the Gentiles?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también de los gentiles.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encore d'entre les païens,</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καὶ ἐξ ἐθνῶν;—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6:14, what will happen because you are not under law but under grace?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6:14, ¿qué pasará porque no estás bajo la ley sino bajo la gracia?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6:14, que se passera-t-il parce que vous n’êtes pas sous la loi mais sous la grâce?</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sin shall not have dominion over you,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pecado no se enseñoreará de vosotros,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le péché n'aura point de pouvoir sur vous,</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ἁμαρτία γὰρ ὑμῶν οὐ κυριεύσει,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7:8, what took the opportunity by the commandment to produce all manner of evil desire?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7:8, ¿qué aprovechó el mandamiento para producir toda clase de malos deseos?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7:8, qu’est-ce qui a profité du commandement pour produire toutes sortes de mauvais désirs?</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sin,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pecado,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 péché,</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ἀφορμὴν δὲ λαβοῦσα ἡ ἁμαρτία διὰ τῆς ἐντολῆς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10:8, what does the Bible say is equivalent to the summary of God's expectations described in Deuteronomy 30:12-16, "loving the Lord thy God, walking in his ways, and keeping his commandments and his statutes and his judgments,"?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10:8, lo que dice la Biblia equivale al resumen de las expectativas de Dios descritas en Deuteronomio 30:12-16, "amar al Señor tu Dios, andar en sus caminos, y guardar sus mandamientos, sus estatutos y sus juicios"?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10:8, ce que dit la Bible équivaut au résumé des attentes de Dieu décrites dans Deutéronome 30:12-16, « aimer l'Éternel, ton Dieu, marcher dans ses voies, et garder ses commandements, ses statuts et ses ordonnances. jugements"?</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is, the word of faith which we preach):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Ésta es la palabra de fe que predicamos: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c'est la parole de la foi, que nous prêchons.</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 ἔστιν τὸ ῥῆμα τῆς πίστεως ὃ κηρύσσομεν.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8:34, what happened to Christ who died and is even at the right had of God?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8:34, ¿qué pasó con Cristo que murió y está incluso a la diestra de Dios?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8:34, qu’est-il arrivé à Christ qui est mort et qui est même à la droite de Dieu?</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furthermore is also risen,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más aun, el que también resucitó,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bien plus, il est ressuscité,</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μᾶλλον δὲ ἐγερθείς,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8:7, why is the carnal mind enmity against God?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8:7, ¿por qué la mente carnal es enemistad contra Dios?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8:7, pourquoi l’esprit charnel est-il hostile à Dieu?</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it is not subject to the law of God,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se sujetan a la Ley de Dios,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qu'elle ne se soumet pas à la loi de Dieu,</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γὰρ νόμῳ τοῦ θεοῦ οὐχ ὑποτάσσεται,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10:4, what is the end of the law?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10:4, ¿cuál es el fin de la ley?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10:4, quelle est la fin de la loi?</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Christ is the end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Cristo,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Christ est la fin</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Χριστὸς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7:6, what should we do now that we have been delivered from the law?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7:6, ¿qué debemos hacer ahora que hemos sido liberados de la ley?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7:6, que devons-nous faire maintenant que nous avons été délivrés de la loi?</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that we should serve in the newness of the Spirit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modo que sirvamos bajo el régimen nuevo del Espíritu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sorte que nous servons dans un esprit nouveau,</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δουλεύειν ἡμᾶς ἐν καινότητι πνεύματος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6:9, what do we know about Christ since he has been raised from the dead?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6:9, ¿qué sabemos acerca de Cristo desde que resucitó de entre los muertos?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6:9, que savons-nous du Christ depuis qu’il est ressuscité des morts?</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dies no more.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ya no muere;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meurt plus;</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οὐκέτι ἀποθνῄσκει,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9:33, who will not be put to shame?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9:33, ¿quién no será avergonzado?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9:33, qui ne sera pas couvert de honte?</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6:4, what happened to Christ that signifies that we also should walk in newness of life?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6:4, ¿qué le sucedió a Cristo que significa que nosotros también debemos andar en novedad de vida?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6:4, qu’est-il arrivé à Christ qui signifie que nous devons aussi marcher en nouveauté de vie?</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just as Christ was raised from the dead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fin de que como Cristo resucitó de los muertos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comme Christ est ressuscité des morts</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ὥσπερ ἠγέρθη Χριστὸς ἐκ νεκρῶν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10:18 and Psalm 91, has all the earth heard of the glory of God?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10:18 y el Salmo 91, ¿ha oído toda la tierra de la gloria de Dios?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10:18 et Psaume 91, toute la terre a-t-elle entendu parler de la gloire de Dieu?</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Yes indeed: “Their sound has gone out to all the earth,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Antes, bien, «Por toda la tierra ha salido la voz de ellos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contraire! Leur voix est allée par toute la terre,</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μενοῦνγε· Εἰς πᾶσαν τὴν γῆν ἐξῆλθεν ὁ φθόγγος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8:6, what statement is the opposite of saying that to be carnally minded is death?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8:6, ¿qué afirmación es lo opuesto a decir que el ocuparse de la carne es muerte?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8:6, quelle affirmation est à l’opposé de dire qu’avoir des pensées charnelles est la mort?</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 be spiritually minded is life and peace.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ocuparse del Espíritu es vida y paz,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tandis que l'affection de l'esprit, c'est la vie et la paix;</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δὲ φρόνημα τοῦ πνεύματος ζωὴ καὶ εἰρήνη·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6:14, sin shall not have dominion over you because you are under what?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6:14, el pecado no tendrá dominio sobre ti porque estás ¿bajo qué?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6:14, le péché ne dominera pas sur vous parce que vous êtes soumis à quoi?</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under grace.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bajo la gracia.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sous la grâce.</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ὑπὸ χάριν.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6:12, what happens when you let sin rein in your mortal body?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6:12, ¿qué sucede cuando dejas que el pecado controle tu cuerpo mortal?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6:12, que se passe-t-il lorsque vous laissez le péché maîtriser votre corps mortel?</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should obey it in its lusts.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modo que lo obedezcáis en sus apetitos;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n'obéissez pas à ses convoitises.</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ὑπακούειν ταῖς ἐπιθυμίαις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whoever believes on Him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que crea en él,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celui qui croit en lui</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ὁ πιστεύων ἐπ’ αὐτῷ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7:17, does Paul do the things that he doesn't want to do?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7:17, ¿Pablo hace las cosas que no quiere hacer?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7:17, Paul fait-il les choses qu’il ne veut pas faire?</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now, it is no longer I who do it,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manera que ya no soy yo quien hace aquello,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maintenant ce n'est plus moi qui le fais,</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νυνὶ δὲ οὐκέτι ἐγὼ κατεργάζομαι αὐτὸ</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6;8, if we died with Christ, what do we believe that we shall also do?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6;8, si morimos con Cristo, ¿qué creemos que también haremos?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6:8, si nous sommes morts avec Christ, que croyons-nous que nous ferons aussi?</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believe that we shall also live with Him,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creemos que también viviremos con él,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croyons que nous vivrons aussi avec lui,</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πιστεύομεν ὅτι καὶ συζήσομεν αὐτῷ·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8:18, how does Paul consider the suffering of this present time in relation to that which shall be revealed in us?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8:18, ¿cómo considera Pablo las aflicciones del tiempo presente en relación con lo que será revelado en nosotros?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8:18, comment Paul considère-t-il la souffrance du temps présent par rapport à ce qui sera révélé en nous?</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not worthy to be compared with the glory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son comparables con la gloria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sauraient être comparées à la gloire</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πρὸς τὴν μέλλουσαν δόξαν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8:15, what Spirit did you receive? Be specific.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8:15, ¿qué Espíritu recibiste? Sea específico.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8:15, quel Esprit avez-vous reçu? Soyez précis.</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you received the Spirit of adoption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habéis recibido el Espíritu de adopción,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vous avez reçu un Esprit d'adoption,</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ἐλάβετε πνεῦμα υἱοθεσίας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8:30, what is the next thing God did for those whom He called?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8:30, ¿qué es lo siguiente que Dios hizo por aquellos a quienes llamó?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8:30, quelle est la prochaine chose que Dieu a faite pour ceux qu’il a appelés?</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whom He called, these He also justified;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los que llamó, a estos también justificó;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ceux qu'il a appelés, il les a aussi justifiés;</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οὓς ἐκάλεσεν, τούτους καὶ ἐδικαίωσεν·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6:15, Romans asks if we should do something because we are under grace.  What does it ask?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6:15, Romanos pregunta si debemos hacer algo porque estamos bajo la gracia. ¿Qué pregunta?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6:15, Romains demande si nous devons faire quelque chose parce que nous sommes sous la grâce. Que demande-t-il?</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9:14, what might someone ask after hearing that God chose to put Jacob in charge over Esau before either one had been born and later declared that he loved Jacob and hated Esau?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9:14, ¿qué podría preguntar alguien después de escuchar que Dios decidió poner a Jacob a cargo de Esaú antes de que cualquiera de los dos naciera y luego declaró que amaba a Jacob y odiaba a Esaú?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9:14, que pourrait demander quelqu’un après avoir entendu que Dieu a choisi de confier Jacob à la tête d’Ésaü avant que l’un ou l’autre ne soit né et a ensuite déclaré qu’il aimait Jacob et détestait Ésaü?</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there unrighteousness with God?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hay injusticia en Dios?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Y a-t-il en Dieu de l'injustice?</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ἀδικία παρὰ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10:5, what does Paul say Moses writes is a reward for those who obey the law?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10:5, ¿qué dice Pablo que lo que escribe Moisés es una recompensa para los que obedecen la ley?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10:5, selon Paul, qu’est-ce que Moïse écrit comme récompense pour ceux qui obéissent à la loi?</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shall live by them.”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vivirá por ellas.»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pratique vivra par elles.</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ζήσεται ἐν αὐτῇ.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7:18, what does Paul say he does not find?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7:18, ¿qué dice Pablo acerca de su capacidad para determinar cómo hacer lo bueno?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7:18, qu’est-ce que Paul dit ne pas trouver?</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how to perform what is good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 el hacerlo.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non le pouvoir de faire le bien.</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δὲ κατεργάζεσθαι τὸ καλὸν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10:19, Paul asks a question introducing a quotation from Moses saying that God would make Israel Jealous.  What question did Paul ask?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10:19, Pablo hace una pregunta introduciendo una cita de Moisés que dice que Dios pondría celoso a Israel. ¿Qué pregunta hizo Pablo?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10:19, Paul pose une question introduisant une citation de Moïse disant que Dieu rendrait Israël jaloux. Quelle question Paul a-t-il posée?</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say, did Israel not know?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pregunto: ¿No ha conocido esto Israel?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je dis: Israël ne l'a-t-il pas su?</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λέγω, μὴ Ἰσραὴλ οὐκ ἔγνω;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9:15, on whom will God have compassion?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9:15, ¿de quién tendrá compasión Dios?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9:15, pour qui Dieu aura-t-il compassion?</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 whomever I will have compassion.”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 que yo me compadezca.»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qui j'ai compassion.</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ὃν ἂν οἰκτίρω.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then? Shall we sin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pues? ¿Pecaremos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Quoi donc! Pécherions-nous,</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ἁμαρτήσωμεν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9:10, who was Isaac's wife?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9:10, ¿quién fue la esposa de Isaac?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9:10, qui était la femme d'Isaac?</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not only this, but when Rebecca also had conceived by one man,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 sólo esto, pues también Rebeca concibió de un solo hombre,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de plus, il en fut ainsi de Rébecca, qui conçut du seul</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μόνον δέ, ἀλλὰ καὶ Ῥεβέκκα ἐξ ἑνὸς κοίτην ἔχουσα,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9:18, whom does God have mercy on?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9:18, ¿de quién tiene misericordia Dios?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9:18, à qui Dieu a-t-il pitié?</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He has mercy on whom He wills,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manera que de quien quiere, tiene misericordia,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il fait miséricorde à qui il veut,</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ἄρα οὖν ὃν θέλει ἐλεεῖ,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6:4, Christ was raised from the dead by what?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6:4, ¿Cristo resucitó de entre los muertos por qué?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6:4, par quoi Christ est-il ressuscité des morts?</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the glory of the Father,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 gloria del Padre,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gloire du Père,</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τῆς δόξης τοῦ πατρός,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9:33, what will happen to whoever believes on the rock of offense?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9:33, ¿qué pasará con el que crea sobre la roca de la ofensa?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9:33, qu’arrivera-t-il à quiconque croit sur le rocher de l’offense?</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not be put to shame.”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será defraudado.»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sera point confus.</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καταισχυνθήσεται.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7:20, how does Paul know that he is no longer the one who is doing the things he doesn't want to do?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7:20, ¿cómo sabe Pablo que ya no es él quien hace las cosas que no quiere hacer?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7:20, comment Paul sait-il qu’il n’est plus celui qui fait les choses qu’il ne veut pas faire?</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if I do what I will not to do,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hago lo que no quiero,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je fais ce que je ne veux pas,</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ὃ οὐ θέλω τοῦτο ποιῶ,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9:26 and Hosea, where will people be that are called sons of the living God?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9:26 y Oseas, ¿dónde estarán las personas que serán llamadas hijos del Dios vivo?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9:26 et Osée, où seront les gens appelés fils du Dieu vivant?</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8:5, what do those who live according to the Spirit set their minds on?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8:5, ¿qué es lo que piensan los que son del Espíritu?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8:5, à quoi pensent ceux qui vivent selon l’Esprit?</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things of the Spirit.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las cosas del Espíritu.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s'affectionnent aux choses de l'esprit.</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τοῦ πνεύματος.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8:12, what words are used to describe that we are obligated to not live according the flesh?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8:12, ¿qué palabras se usan para describir que estamos obligados a no vivir según la carne?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8:12, quels mots sont utilisés pour décrire le fait que nous sommes obligés de ne pas vivre selon la chair?</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brethren, we are debtors—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hermanos, deudores somos,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donc, frères, nous ne sommes point redevables à la chair, pour vivre selon la chair.</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Ἄρα οὖν, ἀδελφοί, ὀφειλέται ἐσμέν,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7:23, where is the law of sin that is bringing him into captivity?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7:23, ¿dónde está la ley del pecado que lo está llevando cautivo?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7:23, où est la loi du péché qui l’emmène en captivité?</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is in my members.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está en mis miembros.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dans mes membres.</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ὄντι ἐν τοῖς μέλεσίν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 what phase in this verse means about the same thing as saying that I am not lying?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 ¿qué fase de este versículo significa más o menos lo mismo que decir que no miento?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 quelle phase de ce verset signifie à peu près la même chose que dire que je ne mens pas?</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tell the truth in Christ,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Verdad digo en Cristo,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dis la vérité en Christ,</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Ἀλήθειαν λέγω ἐν Χριστῷ,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7:4, what should we do if we are married to the risen Christ?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7:4, ¿qué debemos hacer si estamos casados con el Cristo resucitado?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7:4, que devons-nous faire si nous sommes mariés au Christ ressuscité?</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we should bear fruit to God.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fin de que llevemos fruto para Dios.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nous portions des fruits pour Dieu.</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καρποφορήσωμεν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it shall come to pass in the place where it was said to them, ‘You are not My people,’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en el lugar donde se les dijo: “Vosotros no sois pueblo mío”,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là où on leur disait: Vous n'êtes pas mon peuple!</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ἔσται ἐν τῷ τόπῳ οὗ ἐρρέθη αὐτοῖς· Οὐ λαός μου ὑμεῖς,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10:6, what is said about a passage from Moses which asks who will ascent into heaven to share with us God's expectations?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10:6, ¿qué se dice acerca de un pasaje de Moisés que pregunta quién ascenderá al cielo para compartir con nosotros las expectativas de Dios?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10:6, que dit-on d'un passage de Moïse qui demande qui montera au ciel pour partager avec nous les attentes de Dieu?</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righteousness of faith speaks in this way,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de la justicia que es por la fe, dice así: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voici comment parle la justice qui vient de la foi:</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δὲ ἐκ πίστεως δικαιοσύνη οὕτως λέγει·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9:30, who did not pursue righteousness?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9:30, ¿quién no buscó la justicia?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9:30, qui n’a pas recherché la justice?</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shall we say then? That Gentiles,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pues, diremos? Que los gentiles,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dirons-nous donc? Les païens,</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ἐροῦμεν; ὅτι ἔθνη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10:6, what is quoted from Deuteronomy 30:12 about heaven and obtaining God's expectations so that we might learn and follow them?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10:6, ¿qué se cita en Deuteronomio 30:12 acerca del cielo y de obtener las expectativas de Dios para que podamos aprenderlas y seguirlas?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10:6, qu'est-ce qui est cité dans Deutéronome 30:12 à propos du ciel et de l'obtention des attentes de Dieu afin que nous puissions les apprendre et les suivre?</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say in your heart, ‘Who will ascend into heaven?’ ”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digas en tu corazón: “¿Quién subirá al cielo?”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dis pas en ton coeur: Qui montera au ciel?</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εἴπῃς ἐν τῇ καρδίᾳ σου· Τίς ἀναβήσεται εἰς τὸν οὐρανόν;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8:37, in what things are we more than conquerors?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8:37, ¿en qué cosas somos más que vencedores?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8:37, dans quels domaines sommes-nous plus que vainqueurs?</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in all these things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Antes, en todas estas cosas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dans toutes ces choses</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ἐν τούτοις πᾶσιν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8:17, if with whom are we join heirs if we suffer whith Christ?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8:17, ¿con quién somos coherederos si sufrimos con Cristo?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8:17, avec qui sommes-nous héritiers si nous souffrons avec Christ?</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