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believe in whom?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creer en quién?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croire en qui?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they have not heard?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quien no han oído?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ils n'ont pas entendu parler?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who has been raised from the dead and dies no more?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¿quién ha resucitado de entre los muertos y no muere más?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6:9, qui est ressuscité des morts et ne meurt plus?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Christ,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sabemos que Cristo,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Christ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all who are led by the Spirit of God are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¿qué son todos los que son guiados por el Espíritu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8:14, que sont tous ceux qui sont conduits par l’Esprit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sons of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hijos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fils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υἱοί εἰσιν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8:25, we eagerly wait for something if what condition is true?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8:25, esperamos ansiosamente algo si ¿qué condición es cierta?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8:25, nous attendons avec impatience quelque chose, si quelle condition est vraie?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what reason is given for the believers in Rome now being ashamed for the sins they used to commit?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¿qué razón se da para que los creyentes en Roma ahora se avergüencen de los pecados que solían cometer?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quelle raison est donnée pour laquelle les croyants de Rome ont maintenant honte des péchés qu’ils commettaient?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end of those things is death.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fin de ellas es muerte.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fin de ces choses, c'est la mort.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τέλος ἐκείνων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why shall sin not have dominion over you?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¿por qué el pecado no tendrá dominio sobre ti?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6:14, pourquoi le péché ne dominerait-il pas sur vous?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not under law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estáis bajo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non sous la loi,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ἐστε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he does not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no hace?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qu’est-ce que Paul dit qu’il ne fait pas?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we hope for what we do not see,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esperamos lo que no vemos,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nous espérons ce que nous ne voyons pas,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βλέπομεν ἐλπίζομεν,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good that I will to do,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bien que quiero,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bien que je veux,</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7:16, what actions in his own life does Paul describe as evidence that he agrees with the lat that it is good?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7:16, ¿qué acciones en su propia vida describe Pablo como evidencia de que está de acuerdo con este último en que es bueno?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7:16, quelles actions dans sa propre vie Paul décrit-il comme preuve qu’il est d’accord avec le fait que c’est bon?</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then, I do what I will not to do,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que no quiero, esto hago,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je fais ce que je ne veux pas,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6:6, we should no longer be slaves of sin because we know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6:6, ya no deberíamos ser esclavos del pecado porque ¿sabemos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6:6, nous ne devrions plus être esclaves du péché parce que nous savons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this, that our old man was crucified with Him,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esto, que nuestro viejo hombre fue crucificado juntamente con él,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notre vieil homme a été crucifié avec lui,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γινώσκοντες ὅτι ὁ παλαιὸς ἡμῶν ἄνθρωπος συνεσταυρώθη,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Christ's resurrection if we have been what in the likeness of His death?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en la resurrección de Cristo si hemos sido a semejanza de Su muerte?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dans la résurrection du Christ si nous avons été à l’image de sa mort?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have been united together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fuimos plantados juntamente con él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si nous sommes devenus une même plante avec lui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σύμφυτοι γεγόναμεν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what restriction does a woman have as long as her husband lives?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¿qué restricción tiene la mujer mientras viva su marido?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quelle restriction une femme doit-elle avoir tant que son mari est en vie?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bound by the law to her husband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sujeta por la ley al marido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liée par la loi à son mari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ἀνδρὶ δέδεται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whose husband has died is not called an adulteress even if she has done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cuyo marido ha muerto no se llama adúltera aunque haya hecho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dont le mari est décédé n’est pas appelée adultère même si elle a fait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she has married another 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si se une a otro marido,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devenant la femme d'un autre.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γενομένην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did God decide who to raise up to became Pharaoh at the time of the Exodus?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¿decidió Dios a quién levantar para convertirse en Faraón en el momento del Éxodo?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9:17, Dieu a-t-il décidé qui devait devenir Pharaon au moment de l’Exode?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to the Pharaoh, “For this very purpose I have raised you up,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Escritura dice al faraón: «Para esto mismo te he levantado,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l'Écriture dit à Pharaon: Je t'ai suscité à dessein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γραφὴ τῷ Φαραὼ ὅτι Εἰς αὐτὸ τοῦτο ἐξήγειρά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7:12, the law is holy.  What is the commandment? (3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7:12, la ley es santa. ¿Cuál es el mandamiento? (3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7:12, la loi est sainte. Quel est le commandement? (3points)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holy and just and good.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mandamiento santo, justo y bueno.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commandement est saint, juste et bon.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ἐντολὴ ἁγία καὶ δικαία καὶ ἀγαθή.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when were sinful passions at work in our members?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¿cuándo actuaron las pasiones pecaminosas en nuestros miembros?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quand les passions pécheresses étaient-elles à l’œuvre chez nos membres?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in the flesh,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vivíamos en la carne,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dans la chair,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γὰρ ἦμεν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why did God predestine  those whom he foreknew to be conformed to the image of His Son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¿por qué Dios predestinó a aquellos a quienes antes conoció, para que fueran conformados a la imagen de su Hijo?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pourquoi Dieu a-t-il prédestiné ceux qu’il a connus d’avance à être conformes à l’image de son Fils?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firstborn among many brethren.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él sea el primogénito entre muchos hermanos.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son Fils fût le premier-né entre plusieurs frères.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πρωτότοκον ἐν πολλοῖς ἀδελφοῖς·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heirs of God and joint heirs with Christ, what else are we?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herederos de Dios y coherederos con Cristo, ¿qué más somos?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héritiers de Dieu et cohéritiers de Christ, que sommes-nous d’autre?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children,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hijos,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enfants,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τέκνα,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which righteousness have the Gentiles attained?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¿a qué justicia han llegado los gentiles?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à quelle justice les Gentils ont-ils atteint?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the righteousness of faith;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decir, la justicia que es por fe;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justice qui vient de la foi,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δικαιοσύνην δὲ τὴν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since we were baptized into Jesus' death, what else did we do with him in addition to walking in newness of life?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desde que fuimos bautizados en la muerte de Jesús, ¿qué más hicimos con él además de caminar en nueva vida?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depuis que nous avons été baptisés dans la mort de Jésus, qu’avons-nous fait d’autre avec lui en plus de marcher dans une vie nouvelle?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were buried with Him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somos sepultados juntamente con él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donc été ensevelis avec lui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συνετάφημεν οὖν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whom are we more than conquerors?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¿mediante quién somos más que vencedores?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par qui sommes-nous plus que vainqueurs?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6:3, how many were baptized into Jesus' death?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6:3, ¿cuántos fueron bautizados en la muerte de Jesús?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6:3, combien ont été baptisés lors de la mort de Jésus?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that as many of us as were baptized into Christ Jesus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que todos los que hemos sido bautizados en Cristo Jesús,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Ignorez-vous que nous tous qui avons été baptisés en Jésus Christ,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ἀγνοεῖτε ὅτι ὅσοι ἐβαπτίσθημεν εἰς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who loved 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aquel que nos amó.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celui qui nous a aimés.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ἀγαπήσαντος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