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we should be united in the likeness of Christ's resurrection if we have been united together in what?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¿deberíamos estar unidos a semejanza de la resurrección de Cristo si hemos estado unidos en qué?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nous devrions être unis à l’image de la résurrection du Christ si nous avons été unis en quoi?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delight in the law of God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deleito en la ley de Dios;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prends plaisir à la loi de Dieu,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συνήδομαι γὰρ τῷ νόμῳ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happens to us in the hope of the redemption of our bodies?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nos sucede en la esperanza de la redención de nuestros cuerpos?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 nous arrive-t-il dans l’espoir de la rédemption de notre corps?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were saved in this hope,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esperanza fuimos salvos;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espérance que nous sommes sauvés.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ἐλπίδι ἐσώθημεν·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how many things work together for good to those who love God?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¿cuántas cosas ayudan a bien a los que aman a Dios?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combien de choses concourent au bien de ceux qui aiment Dieu?</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know that all things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du reste, que toutes choses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what did God say would do to Israel by a people who are not a nation?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¿qué dijo Dios que le haría a Israel un pueblo que no es una nación?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qu’est-ce que Dieu a dit qu’il ferait à Israël par un peuple qui n’est pas une nation?</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Moses says: “I will provoke you to jealousy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Moisés dice: «Yo os provocaré a celos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Moïse le premier dit: J'exciterai votre jalousie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πρῶτος Μωϋσῆς λέγει· Ἐγὼ παραζηλώσω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why must we suffer with Christ to be joint heirs with Christ?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¿por qué debemos sufrir con Cristo para ser coherederos con Cristo?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pourquoi devons-nous souffrir avec Christ pour être cohéritiers de Christ?</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also be glorified together.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juntamente con él seamos glorificados.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glorifiés avec lui.</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συνδοξασθῶμεν.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what happens to us because we are accounted as sheep for the slaughter?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¿qué nos sucede porque somos contados como ovejas para el matadero?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que nous arrive-t-il parce que nous sommes considérés comme des brebis destinées à l’abattoir?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likeness of His death,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semejanza de su muerte,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conformité à sa mort,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ὁμοιώματι τοῦ θανάτου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Your sake we are killed all day long;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causa de ti somos muertos todo el tiempo;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à cause de toi qu'on nous met à mort tout le jour,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Ἕνεκεν σοῦ θανατούμεθα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are the two descriptions of people who have beautiful feet? (2 points)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¿cuáles son las dos descripciones de personas que tienen pies hermosos? (2 puntos)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quelles sont les deux descriptions des personnes qui ont de beaux pieds? (2 points)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preach the gospel of peace, Who bring glad tidings of good things!”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que anuncian la paz, de los que anuncian buenas nuevas!»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annoncent la paix, De ceux qui annoncent de bonnes nouvelles!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εὐαγγελιζομένων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what had Jacob and Esau done when God told Rebecca that the older shall serve the younger?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¿qué habían hecho Jacob y Esaú cuando Dios le dijo a Rebeca que el mayor serviría al menor?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qu’ont fait Jacob et Ésaü lorsque Dieu a dit à Rébecca que l’aîné servirait le plus jeune?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having done any good or evil,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habían hecho aún ni bien ni mal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n'eussent fait ni bien ni mal,</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πραξάντων τι ἀγαθὸν ἢ φαῦλον,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what did God do for those he knew a head of time?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¿qué hizo Dios por aquellos a quienes conoció con tiempo?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qu’est-ce que Dieu a fait pour ceux qu’il connaissait à l’époque?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predestined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los predestinó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prédestinés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mouth?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la boca?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de la bouche?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confession is made unto salvation.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confiesa para salvación.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confessant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ὁμολογεῖται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a rhetorical question is asked to emphasize that it was not the law that caused death to the author of Romans.  What is this question?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se hace una pregunta retórica para enfatizar que no fue la ley la que causó la muerte al autor de Romanos. ¿Cuál es esta pregunta?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7:13, une question rhétorique est posée pour souligner que ce n’est pas la loi qui a causé la mort de l’auteur de Romains. Quelle est cette question?</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put to death the deeds of the body and you will do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haces morir las obras de la carne y ¿qué harás?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vous faites mourir les actions du corps et vous ferez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then what is good become death to me?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bueno vino a ser muerte para mí?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bon a-t-il donc été pour moi une cause de mort?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οὖν ἀγαθὸν ἐμοὶ ἐγένετο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make known?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podría haber querido Dios dar a conocer?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qu’est-ce que Dieu aurait pu vouloir faire savoir?</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riches of His glory on the vessels of mercy,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riquezas de su gloria, las mostró para con los vasos de misericordia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richesse de sa gloire envers des vases de miséricorde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πλοῦτον τῆς δόξης αὐτοῦ ἐπὶ σκεύη ἐλέους,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the Jew and Greek compare?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se comparan los judíos y los griegos?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quelle est la différence entre les Juifs et les Grecs?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distinction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aucune différence, en effet,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what does Paul say Israel has even though it is not according to knowledge?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¿qué dice Pablo que tiene Israel aunque no sea conforme a conocimiento?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 selon Paul, qu’est-ce qu’Israël possède même si ce n’est pas selon la connaissance?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bear them witness that they have a zeal for God,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yo soy testigo de que tienen celo por Dios,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leur rends le témoignage qu'ils ont du zèle pour Dieu,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μαρτυρῶ γὰρ αὐτοῖς ὅτι ζῆλον θεοῦ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was the commandment intended to bring?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pretendía traer el mandamiento?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le commandement était censé apporter?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to bring life,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era para vida,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conduit à la vie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εἰς ζωὴν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how are we considered since we are killed all day long for God's sake?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¿cómo somos considerados si somos asesinados todo el día por causa de Dios?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comment sommes-nous considérés puisque nous sommes tués à longueur de journée pour l'amour de Dieu?</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live.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viviréis.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vivrez,</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accounted as sheep for the slaughter.”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contados como ovejas de matadero.»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nous regarde comme des brebis destinées à la boucherie.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ἐλογίσθημεν ὡς πρόβατα σφαγῆς.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7:9, when did the author of Romans die because sin revived?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¿cuándo murió el autor de Romanos porque el pecado revivió?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7:9, quand l’auteur de Romains est-il mort parce que le péché a ressuscité?</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the commandment came,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venir el mandamiento,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le commandement vint,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ἐλθούσης δὲ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for whom does the Spirit Himself intercede?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¿por quién intercede el Espíritu mismo?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pour qui l’Esprit lui-même intercède-t-il?</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saints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santos.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saints.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how does Paul describe himself when stating that he finds that evil is present with him.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¿cómo se describe Pablo a sí mismo cuando afirma que encuentra que el mal está presente en él?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comment Paul se décrit-il lorsqu’il déclare qu’il constate que le mal est présent en lui?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one who wills to do good.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queriendo yo hacer el bien,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veux faire le bien,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θέλοντι ἐμοὶ ποιεῖν τὸ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over what does Christ have authority?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¿sobre qué tiene autoridad Cristo?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9:5, sur quoi le Christ a-t-il autorité?</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over all,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Dios sobre todas las cosas,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au-dessus de toutes choses,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ὢν ἐπὶ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fruit to holiness which will lead in the end to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tienen fruto para la santidad que conducirá al final ¿a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ont des fruits de sainteté qui mèneront finalement à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said he was sold under sin. What does he say that he is?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dijo que fue vendido al pecado. ¿Qué dice que es?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dit qu’il a été vendu au péché. Que dit-il qu'il est?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everlasting life.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vida eterna,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vie éternelle.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ζωὴν αἰώνιον.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what two types of vessels are made from one lump of clay?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¿qué dos tipos de vasijas se hacen con una sola masa de barro?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quels sont les deux types de récipients fabriqués à partir d’un seul morceau d’argile?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same lump to make one vessel for honor and another for dishonor?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de la misma masa un vaso para honra y otro para deshonra?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avec la même masse un vase d'honneur et un vase d'un usage vil?</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αὐτοῦ φυράματος ποιῆσαι ὃ μὲν εἰς τιμὴν σκεῦος ὃ δὲ εἰς ἀτιμίαν;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is a brief way of describing those who do not walk according to the flesh, but instead walk according to the Spirit?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¿cuál es una manera breve de describir a aquellos que no andan según la carne, sino según el Espíritu?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 quelle est une brève façon de décrire ceux qui ne marchent pas selon la chair, mais qui marchent plutôt selon l’Esprit?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in Christ Jesus,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están en Cristo Jesús,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en Jésus Christ.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question is asked to increase the reader's attention to the question asking if there is unrighteousness with God?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pregunta se hace para aumentar la atención del lector a la pregunta de si hay injusticia con Dios?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quelle question est posée pour attirer l’attention du lecteur sur la question de savoir s’il y a de l’injustice envers Dieu?</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what will people say of a woman who marries another man after he husband dies?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¿qué dirá la gente de una mujer que se casa con otro hombre después de la muerte de su marido?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7:3, que diront les gens d’une femme qui épouse un autre homme après la mort de son mari?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she is no adulteress,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adúltera.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qu'elle n'est point adultère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εἶναι αὐτὴν μοιχαλίδα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what is no created thing able to do?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¿qué es lo que ninguna cosa creada puede hacer?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8:39, qu’est-ce qu’aucune chose créée n’est capable de faire?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am carnal,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soy carnal,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moi, je suis charnel,</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ἐστιν· ἐγὼ δὲ σάρκινός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able to separate us from the love of God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podrá separar del amor de Dios,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pourra nous séparer de l'amour de Dieu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δυνήσεται ἡμᾶς χωρίσαι ἀπὸ τῆς ἀγάπης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will be the result if I follow Jesus as my Lord and believe in my heart that God raised Him from the dead?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¿cuál será el resultado si sigo a Jesús como mi Señor y creo en mi corazón que Dios lo resucitó de entre los muertos?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sera le résultat si je suis Jésus comme mon Seigneur et si je crois dans mon cœur que Dieu l’a ressuscité des morts?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be saved.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serás salvo,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seras sauvé.</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by whom did Rebecca conceive children?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¿de quién concibió hijos Rebeca?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de qui Rébecca a-t-elle conçu des enfants?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by our father Isaac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Isaac nuestro padre.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Isaac notre père;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Ἰσαὰκ τοῦ πατρὸς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with what friendly term is used to address the believers in Rome?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¿con qué término amistoso se usa para dirigirse a los creyentes en Roma?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avec quel terme amical est-il utilisé pour s’adresser aux croyants de Rome?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hermanos míos,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mes frères,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and Isaiah, who will be saved from the children of Israel?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e Isaías, ¿quiénes serán salvos de los hijos de Israel?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et Isaïe, qui sera sauvé des enfants d’Israël?</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 number of the children of Israel be as the sand of the sea,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número de los hijos de Israel fuera como la arena del mar,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 nombre des fils d'Israël serait comme le sable de la mer,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ὁ ἀριθμὸς τῶν υἱῶν Ἰσραὴλ ὡς ἡ ἄμμος τῆς θαλάσσης,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6:3, as many of us as were baptized into Christ Jesus were also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6:3, ¿todos los que fuimos bautizados en Cristo Jesús también lo fuimos?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6:3, tous ceux d’entre nous qui ont été baptisés en Jésus-Christ étaient aussi quoi?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what?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qué?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quoi faire?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baptized into His death?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sido bautizados en su muerte?,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sa mort que nous avons été baptisés?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τὸν θάνατον αὐτοῦ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there are two contrasting statements.  What statement contrasts with saying that the gift of God is eternal life?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hay dos declaraciones contrastantes. ¿Qué afirmación contrasta con decir que el don de Dios es vida eterna?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il y a deux déclarations contrastées. Quelle affirmation contraste avec l’affirmation selon laquelle le don de Dieu est la vie éternelle?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wages of sin is death,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paga del pecado es muerte,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salaire du péché, c'est la mort;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ὀψώνια τῆς ἁμαρτίας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what does Paul say about his involvement in the actions that he doesn't want to do?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¿qué dice Pablo acerca de su participación en las acciones que no quiere hacer?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7:20, que dit Paul à propos de son implication dans les actions qu’il ne veut pas faire?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I who do it,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lo hago yo,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moi qui le fais,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ἐγὼ κατεργάζομαι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at what cost to us will God give us all things?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freely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what does Paul consider not worthy to be compared with the glory which shall be revealed in us?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¿qué considera Pablo que no es digno de ser comparado con la gloria que será revelada en nosotros?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qu’est-ce que Paul considère comme indigne d’être comparé à la gloire qui sera révélée en nous?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consider that the sufferings of this present time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por cierto que las aflicciones del tiempo presente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J'estime que les souffrances du temps présent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Λογίζομαι γὰρ ὅτι οὐκ ἄξια τὰ παθήματα τοῦ νῦν καιροῦ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just as Christ was raised from the dead what should we do?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así como Cristo resucitó de entre los muertos ¿qué debemos hacer nosotros?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tout comme Christ est ressuscité des morts, que devons-nous faire?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justicia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justification</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we also should walk in newness of life.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nosotros andemos en vida nueva.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nous aussi nous marchions en nouveauté de vie.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ἡμεῖς ἐν καινότητι ζωῆς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did God do in relation to sin by sending His own Son in the likeness of sinful flesh?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hizo Dios en relación con el pecado al enviar a su propio Hijo en semejanza de carne de pecado?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qu’a fait Dieu par rapport au péché en envoyant son propre Fils à l’image d’une chair pécheresse?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account of sin: He condemned sin in the flesh,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causa del pecado, condenó al pecado en la carne,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condamné le péché dans la chair,</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περὶ ἁμαρτίας κατέκρινε τὴν ἁμαρτίαν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what does Paul want to be delivered from?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¿de qué quiere ser liberado Pablo?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de quoi Paul veut-il être délivré?</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this body of death?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este cuerpo de muerte?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corps de cette mort?...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σώματος τοῦ θανάτου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does a person not have who is not God's?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¿qué no tiene una persona que no es de Dios?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 n’a pas une personne qui n’appartient pas à Dieu?</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does not have the Spirit of Christ,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no tiene el Espíritu de Cristo,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 pas l'Esprit de Christ,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πνεῦμα Χριστοῦ οὐκ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que ressent Paul dans son cœur parce qu’il désire qu’Israël soit sauvé?</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chagrin continuel.</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who should be thanked that you became slaves of righteousness?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 quién se le debe agradecer que se hayan convertido en esclavos de la justicia?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qui devrait être remercié d’être devenus esclaves de la justice?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what does the Spirit Himself bare witness with our spirit?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¿qué da testimonio el Espíritu mismo a nuestro espíritu?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8:16, de quoi l’Esprit lui-même rend-il témoignage à notre esprit?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be thanked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a Dios que,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 de ce que,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δὲ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Paul describes two parts of himself and what they each serve, with the mind he serves the law of God.  What is the other part? (2 points)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Pablo describe dos partes de sí mismo y a qué sirve cada una, con la mente que sirve a la ley de Dios. ¿Cuál es la otra parte? (2 puntos)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7:25, Paul décrit deux parties de lui-même et ce à quoi chacune sert, avec l’esprit qu’il sert la loi de Dieu. Quelle est l’autre partie? (2 points)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flesh the law of sin.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carne, a la ley del pecado.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suis par la chair esclave de la loi du péché.</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δὲ σαρκὶ νόμῳ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not the children of God?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no son hijos de Dios?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ne sont pas les enfants de Dieu?</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those who are the children of the flesh,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hijos según la carne,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que ce ne sont pas les enfants de la chair</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οὐ τὰ τέκνα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are children of God,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somos hijos de Dios.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sommes enfants de Dieu.</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ἐσμὲν τέκνα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Shall we sin because we are not under law but under grace?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¿Pecaremos porque no estamos bajo la ley sino bajo la gracia?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pécherons-nous parce que nous ne sommes pas sous la loi mais sous la grâce?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where is Christ now that he is risen?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¿dónde está Cristo ahora que ha resucitado?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8:34, où est le Christ maintenant qu’il est ressuscité?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even at the right hand of God,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además está a la diestra de Dios,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à la droite de Dieu,</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καί ἐστιν ἐν δεξιᾷ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to whom pertain the adoption, the glory, the covenants etc?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¿a quiénes pertenecen la adopción, la gloria, los pactos etc?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9:4, à qui appartiennent l’adoption, la gloire, les alliances, etc.?</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Israelites,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israelitas,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Israélites,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Ἰσραηλῖται,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what does God do?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¿qué hace Dios?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8:33, que fait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God who justifies.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es el que justifica.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Dieu qui justifie!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ὁ δικαιῶν·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 were in the flesh, what did the sinful passions do to us?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cuando estábamos en la carne, ¿qué nos hicieron las pasiones pecaminosas?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7:5, lorsque nous étions dans la chair, que nous ont fait les passions pécheresses?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at work in our members to bear fruit to death.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obraban en nuestros miembros llevando fruto para muerte.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agissaient dans nos membres, de sorte que nous portions des fruits pour la mort.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ἐνηργεῖτο ἐν τοῖς μέλεσιν ἡμῶν εἰς τὸ καρποφορῆσαι τῷ θανάτῳ·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flesh do?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hacen los que son de la carne?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que font ceux qui vivent selon la chair?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set their minds on the things of the flesh,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piensan en las cosas de la carne;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la chair,</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φρονοῦσιν,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harden?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¿a quién endurece Dios?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qui Dieu endurcit-il?</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wills He hardens.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que quiere endurecer, endurece.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endurcit qui il veut.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δὲ θέλει σκληρύνει.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will God give to us?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nos dará Dios?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8:32, que nous donnera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us all things?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ne nous donnera-t-il pas aussi toutes choses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ἡμῖν χαρίσεται;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 another way to describe those who are called according to His purpose?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los que son llamados conforme a Su propósito?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manière de décrire ceux qui sont appelés selon son dessein?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love God,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además, que a los que aman a Dios,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aiment Dieu,</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τοῖς ἀγαπῶσι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as long as a man lives what has dominion over him?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mientras el hombre vive, ¿qué tiene dominio sobre él?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 tant qu’un homme vit, qu’est-ce qui domine sur lui?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law has dominion over a man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ley se enseñorea del hombre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loi exerce son pouvoir sur l'homme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νόμος κυριεύει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the believers in Rome are asked to present themselves as slaves of righteousness for holiness just as they did what? (3 points)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a los creyentes en Roma se les pide que se presenten como esclavos de la justicia para la santidad tal como lo hicieron ¿qué? (3 puntos)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6:19, il est demandé aux croyants de Rome de se présenter comme des esclaves de la justice pour la sainteté, tout comme ils l’ont fait. (3points)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did sin do by deceiving the author of Romans?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hizo el pecado al engañar al autor de Romanos?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qu’a fait le péché en trompant l’auteur de Romains?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it killed me.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él me mató.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lui me fit mourir.</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αὐτῆς ἀπέκτεινεν.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according to whose will does the Spirit Himself intercede?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¿según la voluntad de quién intercede el Espíritu mismo?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selon la volonté de qui l’Esprit lui-même intercède-t-il?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will of God.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conforme a la voluntad de Dios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selon Dieu</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κατὰ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how long is a woman bound by the law to her husband?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¿cuánto tiempo está ligada la mujer por la ley a su marido?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combien de temps une femme est-elle liée par la loi à son mari?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 lives.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éste vive;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tant qu'il est vivant;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ζῶντι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a question is asked to explain why hope that is seen is not hope.  What question is asked?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se hace una pregunta para explicar por qué la esperanza que se ve no es esperanza. ¿Qué pregunta se hace?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une question est posée pour expliquer pourquoi l’espérance visible n’est pas de l’espérance. Quelle question est posée?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does one still hope for what he sees?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lo que alguno ve, ¿para qué esperarlo?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qu'on voit, peut-on l'espérer encore?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βλέπει τίς ἐλπίζει;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who will give life to your mortal bodies?  Be specific.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¿quién dará vida a vuestros cuerpos mortales? Sea específico.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qui donnera la vie à vos corps mortels? Soyez précis.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raised Christ from the dead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levantó de los muertos a Cristo Jesús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ressuscité Christ d'entre les morts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ἐγείρας ἐκ νεκρῶν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just as you presented your members as slaves of uncleanness, and of lawlessness leading to more lawlessness,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para iniquidad presentasteis vuestros miembros para servir a la impureza y a la iniquidad,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donc que vous avez livré vos membres comme esclaves à l'impureté et à l'iniquité, pour arriver à l'iniquité,</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παρεστήσατε τὰ μέλη ὑμῶν δοῦλα τῇ ἀκαθαρσίᾳ καὶ τῇ ἀνομίᾳ εἰς τὴν ἀνομίαν,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what did the believers in Rome obey from the heart?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¿qué obedecieron de corazón los creyentes en Roma?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6:17, à quoi les croyants de Rome ont-ils obéi du fond du cœur?</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form of doctrine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aquella forma de doctrina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règle de doctrine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τύπον διδαχῆς,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put to death the deeds of the body if you live according to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¿harás morir las obras de la carne si vives según qué?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ferez mourir les actions du corps si vous vivez selon quoi?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by the Spirit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el Espíritu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par l'Esprit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with whom will God give us all things?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¿con quién nos dará Dios todas las cosas?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avec qui Dieu nous donnera-t-il toutes choses?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He not with Him also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no nos dará también con él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lui?</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οὐχὶ καὶ σὺν αὐτῷ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what has Israel not attained?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¿qué no ha logrado Israel?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9:31, qu’est-ce qu’Israël n’a pas atteint?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attained to the law of righteousness.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iba tras una ley de justicia, no la alcanzó.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parvenu à cette loi.</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νόμον οὐκ ἔφθασεν.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says he is caral and that what has happened to him?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dice que es caral y que ¿qué le ha pasado?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dit qu’il est caral et que lui est-il arrivé?</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sold under sin.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vendido al pecado.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vendu au péché.</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πεπραμένος ὑπὸ τὴν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what question might some people ask since sinful passions were aroused by the law?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¿qué pregunta podrían hacerse algunas personas, ya que la ley despertaba las pasiones pecaminosas?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quelle question certains pourraient-ils poser puisque les passions pécheresses sont éveillées par la loi?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 why might some people think we should continue in sin?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 ¿por qué algunas personas podrían pensar que debemos continuar en pecado?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 pourquoi certaines personnes pourraient-elles penser que nous devrions continuer à pécher?</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grace may abound?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gracia abunde?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grâce abonde?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χάρις πλεονάσῃ;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who might have the righteous requirements of the law fulfilled in them?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¿quiénes podrían ver cumplidos en ellos los justos requisitos de la ley?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qui pourrait voir en lui les justes exigences de la loi?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us who do not walk according to the flesh but according to the Spirit.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nosotros, que no andamos conforme a la carne, sino conforme al Espíritu.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nous, qui marchons, non selon la chair, mais selon l'esprit.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ἡμῖν τοῖς μὴ κατὰ σάρκα περιπατοῦσιν ἀλλὰ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 what might some people think we should do to cause grace to abound?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 ¿qué podrían pensar algunas personas que debemos hacer para que la gracia abunde?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 que pourraient penser que nous devrions faire pour que la grâce abonde?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Shall we continue in sin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¿Perseveraremos en el pecado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Demeurerions-nous dans le péché,</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ἐπιμένωμεν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even though the believes in Rome were slaves of sin, what did they do with the form of doctrine that was delivered to them?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aunque los creyentes en Roma eran esclavos del pecado, ¿qué hicieron con la forma de doctrina que les fue entregada?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même si les croyants de Rome étaient esclaves du péché, qu’ont-ils fait de la forme de doctrine qui leur a été transmise?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you obeyed from the heart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obedecido de corazón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obéi de coeur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ὑπηκούσατε δὲ ἐκ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did the author of Romans discover that the commandment brought instead of life?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descubrió el autor de Romanos que el mandamiento traía en lugar de vida?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l’auteur de Romains a découvert que le commandement apportait à la place de la vie?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found to bring death.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mí me resultó para muerte,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trouva pour moi conduire à la mort.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αὕτη εἰς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Is the law sin?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¿La Ley es pecado?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La loi est-elle péché?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ὁ νόμος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how can we know what sin is?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¿cómo podemos saber qué es el pecado?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comment pouvons-nous savoir ce qu’est le péché?</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not have known sin except through the law.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no conocí el pecado sino por la Ley;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n'ai connu le péché que par la loi.</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ἁμαρτίαν οὐκ ἔγνων εἰ μὴ διὰ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a person who does not have the Spirit of Christ does not belong to whom?  Be specific.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la persona que no tiene el Espíritu de Cristo, ¿de quién no es? Sea específico.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une personne qui n’a pas l’Esprit du Christ n’appartient pas à qui? Soyez précis.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not His.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de él.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lui appartient pas.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οὐκ ἔστιν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 were in the flesh what aroused the sinful passions?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cuando estábamos en la carne, ¿qué despertaba las pasiones pecaminosas?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7:5, lorsque nous étions dans la chair, qu’est-ce qui a suscité les passions pécheresses?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were aroused by the law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estimuladas por la Ley,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provoquées par la loi</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what two things will the Lord do because he will make a short work upon the earth? (2 points)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¿qué dos cosas hará el Señor porque hará una obra breve sobre la tierra? (2 puntos)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quelles sont les deux choses que le Seigneur fera parce qu’il fera une courte œuvre sur la terre? (2 points)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will finish the work and cut it short in righteousness,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justicia y prontitud.»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exécutera pleinement et promptement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λόγον γὰρ συντελῶν καὶ συντέμνων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whom does Paul thank for delivering him from this body of death?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¿a quién agradece Pablo por librarlo de este cuerpo de muerte?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7:25, qui Paul remercie-t-il de l’avoir délivré de ce corps de mort?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God—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¡Gracias doy a Dios,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Grâces soient rendues à Dieu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made Paul free from?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¿de qué ha liberado a Pablo la ley del Espíritu?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de quoi la loi de l’Esprit a-t-elle libéré Paul?</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two things would we have become like if the Lord of Sabaoth had not left us a seed? (2 points)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¿en qué dos cosas hubiéramos llegado a ser si el Señor de los Sabaoth no nos hubiera dejado una simiente? (2 puntos)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à quoi serions-nous devenus si le Seigneur de Sabaoth ne nous avait pas laissé une postérité? (2 points)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have become like Sodom, And we would have been made like Gomorrah.”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Sodoma habríamos venido a ser, y a Gomorra seríamos semejantes.»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serions devenus comme Sodome, Nous aurions été semblables à Gomorrhe.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Σόδομα ἂν ἐγενήθημεν καὶ ὡς Γόμορρα ἂν ὡμοιώθημεν.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how did the author of Romans come to know covetousness?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¿cómo llegó el autor de Romanos a conocer la codicia?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comment l’auteur de Romains a-t-il connu la convoitise?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law had said, “You shall not covet.”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Ley no dijera: «No codiciarás».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loi n'eût dit: Tu ne convoiteras point.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ᾔδειν εἰ μὴ ὁ νόμος ἔλεγεν·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who writes about righteousness which is of the law?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¿quién escribe acerca de la justicia que es por la ley?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qui écrit sur la justice qui vient de la loi?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Moses writes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Moisés escribe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Moïse définit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Μωϋσῆς γὰρ γράφει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Paul does not consider the sufferings of thsi present time to be worthy to be compared with which glory?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¿Pablo no considera dignos de comparar las aflicciones del tiempo presente? ¿Con qué gloria?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Paul ne considère pas les souffrances du temps présent comme dignes d’être comparées à quelle gloire?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shall be revealed in us.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venidera que en nosotros ha de manifestarse,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venir qui sera révélée pour nous.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ἀποκαλυφθῆναι εἰς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Paul describes two parts of himself and what they each serve, with the flesh he serves the law of sin.  What is the other part? (2 points)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Pablo describe dos partes de sí mismo y a qué sirve cada una, con la carne sirve a la ley del pecado. ¿Cuál es la otra parte? (2 puntos)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7:25, Paul décrit deux parties de lui-même et ce à quoi chacune sert, avec la chair il sert la loi du péché. Quelle est l’autre partie? (2 points)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with the mind I myself serve the law of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yo mismo con la mente sirvo a la ley de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moi-même, je suis par l'entendement esclave de la loi de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αὐτὸς ἐγὼ τῷ μὲν νοῒ δουλεύω νόμῳ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law of sin and death.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ley del pecado y de la muerte.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 et de la mort.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 ἀπὸ τοῦ νόμου τῆς ἁμαρτίας καὶ τοῦ θανάτου.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become slaves of God and now have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se han convertido en esclavos de Dios y ¿ahora tienen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sont devenus esclaves de Dieu et ont maintenant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have your fruit to holiness,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tenéis por vuestro fruto la santificación y,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pour fruit la sainteté</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ἔχετε τὸν καρπὸν ὑμῶν εἰς ἁγιασμόν,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a question is asked suggesting that no one has gone against God's will.  What is this question?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se hace una pregunta que sugiere que nadie ha ido en contra de la voluntad de Dios. ¿Cuál es esta pregunta?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9:19, une question est posée suggérant que personne n’est allé à l’encontre de la volonté de Dieu. Quelle est cette question?</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resisted His will?”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ha resistido a su voluntad?»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résiste à sa volonté?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βουλήματι αὐτοῦ τίς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there is no distinction between what two groups of peoples?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¿entre qué dos grupos de pueblos no hay distinción?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il n’y a aucune distinction entre quels deux groupes de peuples?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between Jew and Greek,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judío y griego,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entre le Juif et le Grec,</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how far has the words of God's glory gone?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Salmo 91, ¿hasta dónde han llegado las palabras de la gloria de Dios?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jusqu’où sont allées les paroles de la gloire de Dieu?</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words to the ends of the world.”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hasta los fines de la tierra sus palabras.»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paroles jusqu'aux extrémités du monde.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τὰ πέρατα τῆς οἰκουμένης τὰ ῥήματα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7:22, how does Paul feel about God's law?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7:22, ¿qué opina Pablo acerca de la ley de Dios?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7:22, que pense Paul de la loi de Dieu?</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