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for the benefit of which brethren could Paul wish to be accursed from Christ?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¿en beneficio de qué hermanos podría Pablo desear ser anatema de parte de Cristo?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pour le bénéfice de quels frères Paul pourrait-il souhaiter être maudit du Christ?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taking occasion by the commandment,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aprovechándose del mandamiento,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commandement,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λαβοῦσα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did God do for us when he did not spare Hos own Son?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hizo Dios por nosotros cuando no perdonó a su propio Hijo?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qu’a fait Dieu pour nous lorsqu’il n’a pas épargné son propre Fils?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delivered Him up for us all,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entregó por todos nosotros,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l'a livré pour nous tous,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ὑπὲρ ἡμῶν πάντων παρέδωκεν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if a woman's husband dies, and she marries another man, why is she not called an adulteress?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si el marido de una mujer muere y ella se casa con otro hombre, ¿por qué no es llamada adúltera?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si le mari d’une femme meurt et qu’elle épouse un autre homme, pourquoi n’est-elle pas appelée adultère?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free from that law,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libre de esa ley,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affranchie de la loi,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ἐλευθέρα ἐστὶν ἀπὸ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dwells in Paul's flesh?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¿qué habita en la carne de Pablo?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qu’est-ce qui habite dans la chair de Paul?</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nothing good dwells;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habita el bien,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bon, je le sais, n'habite pas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 τοῦτ’ ἔστιν ἐν τῇ σαρκί μου,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how did the believers in Rome feel about the sins they used to be enslaved to obey?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¿cómo se sentían los creyentes en Roma acerca de los pecados a los que solían estar esclavizados a obedecer?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6:21, que ressentaient les croyants de Rome à l’égard des péchés auxquels ils étaient esclaves?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things of which you are now ashamed?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aquellas cosas de las cuales ahora os avergonzáis?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fruits dont vous rougissez aujourd'hui.</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οἷς νῦν ἐπαισχύνεσθε;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who does Paul want to be saved?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¿a quién quiere Pablo que se salve?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qui Paul veut-il sauver? Soyez précis.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according to the flesh,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mis parientes según la carne;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selon la chair,</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τῶν συγγενῶν μου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Israel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Israel,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eux,</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6:7, from what has he who has died been freed?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6:7, ¿de qué ha sido librado el que ha muerto?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6:7, de quoi celui qui est mort a-t-il été libéré?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been freed from sin.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sido justificado del pecado.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libre du péché.</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δεδικαίωται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spiritually minded is life and peace?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ocuparse del Espíritu es vida y paz?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l’esprit spirituel est la vie et la paix?</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be carnally minded is death,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ocuparse de la carne es muerte,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l'affection de la chair, c'est la mort,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φρόνημα τῆς σαρκὸς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what comes by hearing?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¿qué se obtiene por oír?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10:17, qu’arrive-t-il en entendant?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faith comes by hearing,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 fe es por el oír,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foi vient de ce qu'on entend,</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ἡ πίστις ἐξ ἀκοῆς,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Spirit?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la mira en las cosas del Espíritu?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qui s’intéresse aux choses de l’Esprit?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live according to the Spirit,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son del Espíritu,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vivent selon l'esprit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do we say by the Spirit of adoption?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decimos por el Espíritu de adopción?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8:15, que dit-on par l’Esprit d’adoption?</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those who are not His people?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llamará Dios a aquellos que no son su pueblo?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ceux qui ne sont pas son peuple?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we cry out, “Abba, Father.”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clamamos: «¡Abba, Padre!»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lequel nous crions: Abba! Père!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κράζομεν· Αββα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why have we now been delivered from the law?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¿por qué hemos sido librados ahora de la ley?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pourquoi avons-nous maintenant été délivrés de la loi?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died to what we were held by,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haber muerto para aquella a la que estábamos sujetos,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morts à cette loi sous laquelle nous étions retenus,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ἀποθανόντες ἐν ᾧ κατειχόμεθα,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about the effectiveness of tribulation, distress, and many other things to do what in our Christian life.  What is this question?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sobre la efectividad de la tribulación, la angustia y muchas otras cosas para hacer qué en nuestra vida cristiana. ¿Cuál es esta pregunta?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sur l’efficacité des tribulations, de la détresse et bien d’autres choses à faire dans notre vie chrétienne. Quelle est cette question?</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separate us from the love of Christ?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nos separará del amor de Cristo?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séparera de l'amour de Christ?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ἡμᾶς χωρίσει ἀπὸ τῆς ἀγάπης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about the good that he wants to do?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sobre el bien que quiere hacer?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à propos du bien qu’il veut faire?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do;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hago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fais pas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ποιῶ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why will the Lord finish the work and cut it short in righteousness?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¿por qué el Señor terminará la obra y la acortará con justicia?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 fera le Seigneur pleinement et rapidement?</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Lord will make a short work upon the earth.”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Señor ejecutará su sentencia sobre la tierra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la terre ce qu'il a résolu.</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ποιήσει κύριος ἐπὶ τῆς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of what is Israel ignorant?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ignora Israel?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qu’est-ce qu’Israël ignore?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says also in Hosea: “I will call them My people,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en Oseas dice: «Llamaré pueblo mío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le dit dans Osée: J'appellerai mon peuple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ἐν τῷ Ὡσηὲ λέγει· Καλέσω τὸν οὐ λαόν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being ignorant of God’s righteousness,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la justicia de Dios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connaissant pas la justice de Dieu,</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ἀγνοοῦντες γὰρ τὴν τοῦ θεοῦ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why should the body of sin be done away with?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¿por qué se debe eliminar el cuerpo del pecado?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6:6, pourquoi le corps du péché devrait-il être supprimé?</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should no longer be slaves of sin.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no sirvamos más al pecado,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nous ne soyons plus esclaves du péché;</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μηκέτι δουλεύειν ἡμᾶς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what produced death in the author of Romans through what is good?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¿qué produjo la muerte en el autor de Romanos a través del bien?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7:13, qu’est-ce qui a produit la mort chez l’auteur de Romains à cause de ce qui est bon?</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it might appear sin,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bien, el pecado, para mostrarse como pecado,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péché, afin qu'il se manifestât comme péché</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ἁμαρτία, ἵνα φανῇ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done being ignorant of God's righteousness?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ha hecho Israel ignorando la justicia de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qu’a fait Israël en ignorant la justice de Dieu?</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seeking to establish their own righteousness,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procurando establecer la suya propia,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cherchant à établir leur propre justice,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ἰδίαν ζητοῦντες στῆσαι,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are now set free from sine because they have become what?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ahora están libres del pecado porque ¿en qué se han convertido?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sont désormais libérés du péché parce qu’ils sont devenus quoi?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become slaves of God,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hechos siervos de Dios,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devenus esclaves de Dieu,</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δουλωθέντες δὲ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who is risen and at the right had of God?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¿quién resucitó y estaba a la derecha de Dios?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qui est ressuscité et à la droite de Dieu?</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7:22, Paul delights in the law of God according to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7:22, ¿Pablo se deleita en la ley de Dios según qué?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7:22, Paul prend plaisir à la loi de Dieu selon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Christ who died,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el que murió;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 mort;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ὁ ἀποθανών,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how did God do what the law could not do?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¿cómo hizo Dios lo que la ley no podía hacer?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comment Dieu a-t-il fait ce que la loi ne pouvait pas faire?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did by sending His own Son in the likeness of sinful flesh,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enviando a su Hijo en semejanza de carne de pecado,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envoyant, à cause du péché, son propre Fils dans une chair semblable à celle du péché,</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τὸν ἑαυτοῦ υἱὸν πέμψας ἐν ὁμοιώματι σαρκὸς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prophet said that we would have become like Sodom and Gomorrah if the Lord of Sabaoth had not left us a seed?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¿qué profeta dijo que hubiéramos llegado a ser como Sodoma y Gomorra si el Señor de los Sabaoth no nos hubiera dejado una simiente?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quel prophète a dit que nous serions devenus comme Sodome et Gomorrhe si le Seigneur de Sabaoth ne nous avait pas laissé une postérité?</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Isaiah said before: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antes dijo Isaías: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Ésaïe l'avait dit auparavant: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προείρηκεν Ἠσαΐας·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help us in our weakness?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nos ayuda en nuestra debilidad?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nous aide-t-il dans notre faiblesse?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do not know what we should pray for as we ought,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hemos de pedir como conviene, no lo sabemos,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ne savons pas ce qu'il nous convient de demander dans nos prières.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τί προσευξώμεθα καθὸ δεῖ οὐκ οἴδαμεν,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does Christ do for us at the right had of God?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hace Cristo por nosotros a la derecha de Dios?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 fait Christ pour nous à la droite de Dieu?</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makes intercession for us.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también intercede por nosotros.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intercède pour nous!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ἐντυγχάνει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did sin do to kill the author of Romans?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hizo el pecado para matar al autor de Romanos?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que le péché a fait pour tuer l’auteur de Romains?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inward man.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según el hombre interior,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l'homme intérieur;</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τὸν ἔσω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deceived me,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engañó,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saisissant l'occasion, me séduisit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ἐξηπάτησέν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did sin do to produce all maner of evil desire?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hizo el pecado para producir toda clase de malos deseos?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que le péché a fait pour produire toutes sortes de mauvais désirs?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taking opportunity by the commandment,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aprovechándose del mandamiento,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saisissant l'occasion, produisit en moi par le commandement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δὲ λαβοῦσα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why do we know that Christ dies no more?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¿por qué sabemos que Cristo ya no muere?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pourquoi savons-nous que Christ ne meurt plus?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been raised from the dead,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habiendo resucitado de los muertos,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ressuscité des morts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ἐγερθεὶς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Romans mentions that not all Israelites are are of Israel as an explanation about the apparent lack of effect of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Romanos menciona que no todos los israelitas son de Israel como explicación sobre la aparente falta de efecto de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Romains mentionne que tous les Israélites ne sont pas d'Israël pour expliquer l'absence apparente d'effet de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not that the word of God has taken no effect.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que la palabra de Dios haya fallado,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point à dire que la parole de Dieu soit restée sans effet.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οἷον δὲ ὅτι ἐκπέπτωκεν ὁ λόγος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there were two reasons that God raised Pharaoh up. What were they?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hubo dos razones por las que Dios levantó a Faraón. ¿Cuáles fueron?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9:17, Dieu a ressuscité Pharaon pour deux raisons. Quels étaient-ils?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show My power in you, and that My name may be declared in all the earth.”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en ti mi poder y para que mi nombre sea anunciado por toda la tierra.»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montrer en toi ma puissance, et afin que mon nom soit publié par toute la terre.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ἐνδείξωμαι ἐν σοὶ τὴν δύναμίν μου, καὶ ὅπως διαγγελῇ τὸ ὄνομά μου ἐν πάσῃ τῇ 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through whom does Paul see deliverance from his body of death?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¿a través de quién ve Pablo la liberación de su cuerpo de muerte?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7:25, par qui Paul voit-il la délivrance de son corps de mort?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what response is expected by those who hear the gospel of peace but which many have not done?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¿qué respuesta esperan los que escuchan el evangelio de la paz pero que muchos no han hecho?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quelle réponse sont attendues par ceux qui entendent l’évangile de paix mais que beaucoup ne l’ont pas fait?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Jesus Christ our Lord!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Jesucristo Señor nuestro!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 notre Seigneur!...</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if a woman's husband dies, from what is she released?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si el marido de una mujer muere, ¿de qué queda ella libre?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 si le mari d’une femme meurt, de quoi est-elle libérée?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released from the law of her husband.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ella queda libre de la ley que la unía a su marido.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dégagée de la loi qui la liait à son mari.</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κατήργηται ἀπὸ τοῦ νόμου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into what will creation itself be delivered when it is freed from the bondage of corruption?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¿a qué será entregada la creación misma cuando sea liberada de la esclavitud de la corrupción?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8:21, dans quoi la création elle-même sera-t-elle livrée lorsqu’elle sera libérée de l’esclavage de la corruption?</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glorious liberty of the children of God.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libertad gloriosa de los hijos de Dios.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avoir part à la liberté de la gloire des enfants de Dieu.</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ἐλευθερίαν τῆς δόξης τῶν τέκνων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of life in Christ Jesus done for Paul in relation to the law of sin and death?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la ley del Espíritu de vida en Cristo Jesús por Pablo en relación con la ley del pecado y de la muerte?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que la loi de l’Esprit de vie en Jésus-Christ a fait pour Paul par rapport à la loi du péché et de la mort?</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made me free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ha librado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affranchi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ἠλευθέρωσέν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her that was not beloved?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la llamará Dios si no fue amada?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celle qui n’était pas aimée?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her beloved,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bien-aimée celle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justified?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justificó?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justifiés?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have not all obeyed the gospel.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obedecieron al evangelio,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n'ont pas obéi à la bonne nouvelle.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πάντες ὑπήκουσαν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justified, these He also glorified.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justificó, a estos también glorificó.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justifiés, il les a aussi glorifiés.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ἐδικαίωσεν, τούτους καὶ ἐδόξασεν.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faith comes by hearing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¿la fe viene por el oír?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10:17, la foi vient en entendant quoi?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hearing by the word of God.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oír, por la palabra de Dios.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qu'on entend vient de la parole de Christ.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ἀκοὴ διὰ ῥήματος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in what situation was sin dead?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¿en qué situación estaba muerto el pecado?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dans quelle situation le péché était-il mort?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apart from the law sin was dead.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sin la Ley, el pecado está muerto.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sans loi le péché est mort.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γὰρ νόμου ἁμαρτία νεκρά.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6:20, when were the people who were then believers in Rome free in regard to righteousness?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6:20, ¿cuándo fueron libres en cuanto a justicia las personas que entonces eran creyentes en Roma?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6:20, quand les gens qui croyaient alors à Rome étaient-ils libres en ce qui concerne la justice?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you were slaves of sin,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erais esclavos del pecado,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vous étiez esclaves du péché,</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γὰρ δοῦλοι ἦτε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mercy?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misericordia Dios?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à qui Dieu aura-t-il pitié?</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mercy,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tenga misericordia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je fais miséricorde,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ἐλεῶ,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Isaiah asks something about the report of the one who was bruised for our iniquities.  What did he ask?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Isaías pregunta algo sobre el informe del que fue molido por nuestras iniquidades. ¿Qué preguntó?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Isaïe demande quelque chose à propos du récit de celui qui a été meurtri à cause de nos iniquités. Qu'a-t-il demandé?</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heart?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el corazón?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du cœur?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Isaiah says, “Lord, who has believed our report?”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Isaías dice: «Señor, ¿quién ha creído a nuestro anuncio?»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Ésaïe dit-il: Seigneur, Qui a cru à notre prédication?</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γὰρ λέγει· Κύριε, τίς ἐπίστευσεν τῇ ἀκοῇ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what does the author of Romans say he would not have know unless the law had said that we should not covet?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¿qué dice el autor de Romanos que no habría sabido a menos que la ley hubiera dicho que no debemos codiciar?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qu’est-ce que l’auteur de Romains dit qu’il n’aurait pas su si la loi n’avait pas dit que nous ne devons pas convoiter?</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would not have known covetousness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conocería la codicia,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n'aurais pas connu la convoitise,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τήν τε γὰρ ἐπιθυμίαν οὐκ</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show His wrath, what is the question after this?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mostrar Su ira, ¿cuál es la pregunta después de esto?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montrer sa colère, quelle est la question après cela?</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make His power known,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notorio su poder,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faire connaître sa puissance,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γνωρίσαι τὸ δυνατὸν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believes unto righteousness,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cree para justicia,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parvient à la justice,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πιστεύεται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will God do for whomever he wants to have compassion on?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hará Dios por aquel de quien quiera tener compasión?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 fera Dieu pour celui pour qui il veut avoir compassion?</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have compassion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me compadeceré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j'aurai compassion</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οἰκτιρήσω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6:10, for whom does Christ live?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6:10, ¿para quién vive Cristo?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6:10, pour qui Christ vit-il?</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life that He lives, He lives to God.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vive, para Dios vive.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revenu à la vie, et c'est pour Dieu qu'il vit.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δὲ ζῇ, ζῇ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what part of Paul does nothing good dwell?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¿en qué parte de Pablo no habita nada bueno?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dans quelle partie de Paul rien de bon n’habite-t-il?</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my flesh)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en mi carne,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dans ma chair: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ἐν τῇ σαρκί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Spirit life?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Espíritu es vida?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l’Esprit est-il la vie?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is life because of righteousness.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vive a causa de la justicia.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est vie à cause de la justice.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πνεῦμα ζωὴ διὰ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second set of items? (3 points)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segundo conjunto de artículos?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deuxième ensemble d’éléments?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angels nor principalities nor powers,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ángeles ni principados ni potestades,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anges ni les dominations,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ἄγγελοι οὔτε ἀρχαὶ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How shall we who died to sin do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¿cómo haremos qué nosotros, los que morimos al pecado?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 comment ferons-nous, nous qui sommes morts au péché?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any longer in it?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viviremos aún en él?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vivrions-nous encore dans le péché?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ἔτι ζήσομεν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why did God tell Rebecca that the older shall serve the younger before they were born?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¿por qué Dios le dijo a Rebeca que el mayor serviría al menor antes de que nacieran?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pourquoi Dieu a-t-il dit à Rébecca que les plus âgés serviront les plus jeunes avant leur naissance?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purpose of God according to election might stand,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propósito de Dios conforme a la elección permaneciera,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dessein d'élection de Dieu subsistât,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κατ’ ἐκλογὴν πρόθεσις τοῦ θεοῦ 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Roamns 7:9, what happend to the author or Romans when the commandment came?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¿qué pasó con el autor o con Romanos cuando llegó el mandamiento?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Roamns 7:9, qu’est-il arrivé à l’auteur ou aux Romains lorsque le commandement est venu?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 revived and I died.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pecado revivió y yo morí.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péché reprit vie, et moi je mourus.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ἁμαρτία ἀνέζησεν,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what does Paul ask so that he can be free from his body of death?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¿qué pide Pablo para poder ser libre de su cuerpo de muerte?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que demande Paul pour pouvoir être libéré de son corps de mort?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deliver me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me librará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me délivrera</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με ῥύσεται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why does Romans speak in human terms?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¿por qué los romanos hablan en términos humanos?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6:19, pourquoi les Romains parlent-ils en termes humains?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weakness of your flesh.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vuestra humana debilidad: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la faiblesse de votre chair.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ἀσθένειαν τῆς σαρκὸς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what does Paul feel in his heart because he desires Israel to be saved?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¿qué siente Pablo en su corazón porque desea que Israel sea salvo?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en plus d’être affligé dans son coeur, que ressent Paul à l’égard de ses compatriotes israélites?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took occasion by the commandment to kill the author of Romans?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¿a qué se debió el mandamiento de matar al autor de Romanos?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qui a motivé le commandement de tuer l’auteur de Romains?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pecado,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péché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the believers in Rome are asked to do what jus as they presented their members as slaves of uncleanness, and lawlessness leading to more lawlessness?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a los creyentes en Roma se les pide que hagan lo mismo que presentaron a sus miembros como esclavos de la inmundicia y la anarquía, lo que lleva a más anarquía.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6:19, qu’est-ce qui est demandé aux croyants de Rome en présentant leurs membres comme des esclaves de l’impureté et de l’anarchie conduisant à davantage d’anarchie?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now present your members as slaves of righteousness for holiness.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ahora para santificación presentad vuestros miembros para servir a la justicia.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maintenant livrez vos membres comme esclaves à la justice, pour arriver à la sainteté.</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νῦν παραστήσατε τὰ μέλη ὑμῶν δοῦλα τῇ δικαιοσύνῃ εἰς ἁγιασμόν.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I need to do with my mouth to be saved?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hacer con mi boca para ser salvo?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 dois-je faire de ma bouche pour être sauvé?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you confess with your mouth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confiesas con tu boca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confesses de ta bouche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ἐὰν ὁμολογήσῃς ἐν τῷ στόματί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done previously for the vessels of mercy?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pudo haber hecho Dios previamente por los vasos de misericordia?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faire Dieu auparavant pour les vases de miséricorde?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prepared beforehand for glory,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había preparado de antemano para gloria.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d'avance préparés pour la gloire?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προητοίμασεν εἰς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the love of God that nothing created can separate us from is in whom?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¿el amor de Dios que nada creado puede separarnos está en quién?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8:39, l’amour de Dieu dont rien de créé ne peut nous séparer est en qui?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Christ Jesus our Lord.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Señor nuestro.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manifesté en Jésus Christ notre Seigneur.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have great sorrow and continual grief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tengo gran tristeza y continuo dolor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J'éprouve une grande tristesse,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λύπη μοί ἐστιν μεγάλη καὶ ἀδιάλειπτος ὀδύνη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not walk?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no andan las personas que están en Cristo Jesús?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walk according to the flesh,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no andan conforme a la carne,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was creation subjected to futility?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fue sometida la creación a la vanidad?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a-t-elle été soumise à la futilité?</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willingly, but because of Him who subjected it in hope;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su propia voluntad, sino por causa del que la sujetó en esperanza.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son gré, mais à cause de celui qui l'y a soumise, -</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ἑκοῦσα ἀλλὰ διὰ τὸν ὑποτάξαντα, ἐφ’ ἑλπίδι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what will people say of a woman who marries another man while her husband lives?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¿qué dirá la gente de una mujer que se casa con otro hombre mientras su marido vive?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7:3, que diront les gens d’une femme qui épouse un autre homme pendant que son mari est en vie?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will be called an adulteress;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llamada adúltera;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sera appelée adultère;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μοιχαλὶς χρηματίσει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God will give life to your mortal bodies if what conditions is satisfied,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Dios dará vida a vuestros cuerpos mortales si se cumplen las condiciones,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Dieu donnera la vie à vos corps mortels si quelles conditions sont remplies,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Spirit of Him who raised Jesus from the dead dwells in you,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Espíritu de aquel que levantó de los muertos a Jesús está en vosotros,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l'Esprit de celui qui a ressuscité Jésus d'entre les morts habite en vous,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πνεῦμα τοῦ ἐγείραντος τὸν Ἰησοῦν ἐκ νεκρῶν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Christ is the eternally blessed what or eternally blessed by what (depending on the translation)?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¿Cristo es eternamente bendito qué o eternamente bendito por qué (dependiendo de la traducción)?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Christ est le béni éternellement de quoi ou éternellement béni par quoi (selon la traduction)?</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eternally blessed God. Amen.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bendito por los siglos. Amén.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béni éternellement. Amen!</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did you not receive?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no recibiste?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qu’est-ce que vous n’avez pas reçu?</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hated?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aborrecido Dios?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détesté?</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Esau I have hated.”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mas a Esaú aborrecí.»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haï Ésaü.</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Ἠσαῦ ἐμίσησα.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should we not do now that we have been delivered from the law?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no debemos hacer ahora que hemos sido liberados de la ley?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ne devrions-nous pas faire maintenant que nous avons été délivrés de la loi?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in the oldness of the letter.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bajo el régimen viejo de la letra.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selon la lettre qui a vieilli.</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παλαιότητι γράμματος.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how long does the law have dominion over a man?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¿cuánto tiempo tiene dominio la ley sobre el hombre?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combien de temps la loi domine-t-elle sur un homme?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 lives?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tanto que éste vive?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longtemps qu'il vit?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χρόνον ζῇ;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I should present what for righteousness to God?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¿qué debo presentar para justicia ante Dios?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que dois-je présenter à Dieu comme justice?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members as instruments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vuestros miembros a Dios como instrumentos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instruments de justice.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μέλη ὑμῶν ὅπλα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with what words does Paul use to describe the groanings that the Spirit Himself makes in intercession for us?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¿con qué palabras usa Pablo para describir los gemidos que el Espíritu mismo hace intercediendo por nosotros?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quels mots Paul utilise-t-il pour décrire les gémissements que l’Esprit lui-même pousse en intercession pour nous?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cannot be uttered.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indecibles.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inexprimables;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ἀλαλήτοις,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did not receive the spirit of bondage again to fear,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habéis recibido el espíritu de esclavitud para estar otra vez en temor,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point reçu un esprit de servitude, pour être encore dans la crainte;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ἐλάβετε πνεῦμα δουλείας πάλιν εἰς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which is quoting Deuteronomy 30:12, who is described as the essence of God's expectations?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que cita Deuteronomio 30:12, ¿a quién se describe como la esencia de las expectativas de Dios?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qui cite Deutéronome 30:12, qui est décrit comme l'essence des attentes de Dieu?</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down from above)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traer abajo a Cristo.)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faire descendre Christ;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καταγαγεῖν·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Paul, who wants to do good, finds a law. What is this principle for law?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Pablo, que quiere hacer el bien, encuentra una ley. ¿En qué consiste este principio de ley?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Paul, qui veut faire le bien, trouve une loi. Quel est ce principe de droit?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evil is present with me,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mal está en mí,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mal est attaché à moi.</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ἐμοὶ τὸ κακὸν παράκειται·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make His power known, what is the question before this?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dar a conocer su poder, ¿cuál es la pregunta antes de esto?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faire connaître sa puissance, quelle est la question avant cela?</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if God, wanting to show His wrath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si Dios, queriendo mostrar su ira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dire, si Dieu, voulant montrer sa colère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θέλων ὁ θεὸς ἐνδείξασθαι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He who searches the hearts know?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sabe el que escudriña los corazones?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que sait Celui qui sonde les cœurs?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knows what the mind of the Spirit is,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 cuál es la intención del Espíritu,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quelle est la pensée de l'Esprit,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οἶδεν τί τὸ φρόνημα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what were aroused by the law?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¿qué fueron suscitados por la ley?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7:5, qu’est-ce qui a été suscité par la loi?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sinful passions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pasiones pecaminosas,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passions des péchés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παθήματα τῶν ἁμαρτιῶν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confident are not able to separate us from the love of God. With what words does he describe his confidence?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confía no pueden separarnos del amor de Dios. ¿Con qué palabras describe su confianza?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dont Paul est sûr qu’elles ne sont pas capables de nous séparer de l’amour de Dieu. Avec quels mots décrit-il sa confiance?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who or what is a witness that Paul is not lying?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¿quién o qué es testigo de que Pablo no miente?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 qui ou quoi est témoin que Paul ne ment pas?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conscience also bearing me witness in the Holy Spirit,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conciencia me da testimonio en el Espíritu Santo,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conscience m'en rend témoignage par le Saint Esprit: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μοι τῆς συνειδήσεώς μου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if we hope for what we do not see, what do we do?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si esperamos lo que no vemos, ¿qué hacemos?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si nous espérons ce que nous ne voyons pas, que faisons-nous?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eagerly wait for it with perseverance.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paciencia lo aguardamos.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l'attendons avec persévérance.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ὑπομονῆς ἀπεκδεχόμεθα.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a question is asked to point out something that is difficult for people to do who have not believed on the name of the Lord. What is this something?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se hace una pregunta para señalar algo que es difícil de hacer para las personas que no han creído en el nombre del Señor. ¿Qué es este algo?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une question est posée pour souligner quelque chose qui est difficile à faire pour les personnes qui n’ont pas cru au nom du Seigneur. Qu'est-ce que c'est que quelque chose?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shall they call on Him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invocarán a aquel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invoqueront-ils celui</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ἐπικαλέσωνται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do all things to for those who love God?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¿para qué sirven todas las cosas para los que aman a Dios?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à quoi servent toutes choses pour ceux qui aiment Dieu?</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 together for good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ayudan a bien,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concourent au bien</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συνεργεῖ εἰς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some people are part of a group that doesn't necessarily make them children of of the promise. How does this verse describe this group of people?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algunas personas son parte de un grupo que no necesariamente los convierte en hijos de la promesa. ¿Cómo describe este versículo a este grupo de personas?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9:7, certaines personnes font partie d’un groupe qui n’en fait pas nécessairement des enfants de la promesse. Comment ce verset décrit-il ce groupe de personnes?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the seed of Abraham;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 ser descendientes de Abraham,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être la postérité d'Abraham,</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 ὅτι εἰσὶν σπέρμα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persuaded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estoy seguro de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l'assurance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why did sin produce death in the author of Romans through what is good?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¿por qué el pecado produjo muerte en el autor de Romanos a través del bien?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pourquoi le péché a-t-il produit la mort chez l’auteur de Romains à cause du bien?</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sin through the commandment might become exceedingly sinful.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el pecado, por medio del mandamiento, llegara a ser extremadamente pecaminoso.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 commandement, il devînt condamnable au plus haut point.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καθ’ ὑπερβολὴν ἁμαρτωλὸς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did sin take the opportunity by the commandment to produce?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aprovechó el pecado para producir la oportunidad del mandamiento?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que le péché a profité du commandement pour produire?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produced in me all manner of evil desire.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produjo en mí toda codicia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sortes de convoitises;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κατειργάσατο ἐν ἐμοὶ πᾶσαν ἐπιθυμίαν,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we should present our members as instruments of what?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¿debemos presentar a nuestros miembros como instrumentos de qué?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devons-nous présenter nos membres comme des instruments de quoi?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righteousness to God.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justicia.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offrez à Dieu vos membres,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gave sin the occasion to deceive the author of Romans?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dio ocasión al pecado para engañar al autor de Romanos?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qui a donné au péché l’occasion de tromper l’auteur de Romains?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