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what did sin do that it might appear sin?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¿qué hizo el pecado para parecer pecado?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7:13, qu’a fait le péché pour qu’il apparaisse comme un péché?</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mouth and in your heart”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tu boca y en tu corazón.»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ta bouche et dans ton coeur.</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στόματί σου καὶ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how many people are the sons of God?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¿cuántas personas son hijos de Dios?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8:14, combien de personnes sont les fils de Dieu?</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are led by the Spirit of God,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son guiados por el Espíritu de Dios,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sont conduits par l'Esprit de Dieu</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πνεύματι θεοῦ ἄγονται,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two things would we have become like if the Lord of Sabaoth had not left us a seed? (2 points)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¿en qué dos cosas hubiéramos llegado a ser si el Señor de los Sabaoth no nos hubiera dejado una simiente? (2 puntos)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à quoi serions-nous devenus si le Seigneur de Sabaoth ne nous avait pas laissé une postérité? (2 points)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have become like Sodom, And we would have been made like Gomorrah.”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Sodoma habríamos venido a ser, y a Gomorra seríamos semejantes.»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serions devenus comme Sodome, Nous aurions été semblables à Gomorrhe.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Σόδομα ἂν ἐγενήθημεν καὶ ὡς Γόμορρα ἂν ὡμοιώθημεν.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about the evil he doesn't want to do?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sobre el mal que no quiere hacer?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à propos du mal qu’il ne veut pas faire?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practice.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hago.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ne veux pas.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6:13, I should present what for righteousness to God?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6:13, ¿qué debo presentar para justicia ante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6:13, que dois-je présenter à Dieu comme justice?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members as instruments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vuestros miembros a Dios como instrumentos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des instruments de justice.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μέλη ὑμῶν ὅπλα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7:6, what has happened to us since we died to what we were held by?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7:6, ¿qué nos ha sucedido desde que morimos a aquello a lo que estábamos sujetos?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7:6, que nous est-il arrivé depuis que nous sommes morts à ce par quoi nous étions retenus?</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was producing death in me through what is good,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produjo en mí la muerte por medio de lo que es bueno,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me donnant la mort par ce qui est bon,</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ἀγαθοῦ μοι κατεργαζομένη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we have been delivered from the law,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estamos libres de la Ley,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nous avons été dégagés de la loi,</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κατηργήθημεν ἀπὸ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why does Romans speak in human terms?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¿por qué los romanos hablan en términos humanos?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6:19, pourquoi les Romains parlent-ils en termes humains?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weakness of your flesh.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vuestra humana debilidad: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la faiblesse de votre chair.</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ἀσθένειαν τῆς σαρκὸς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His people?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su pueblo?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son peuple?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were not My people,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no era mi pueblo,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n'était pas mon peuple,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λαόν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what does Paul want to be delivered from?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¿de qué quiere ser liberado Pablo?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de quoi Paul veut-il être délivré?</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this body of death?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este cuerpo de muerte?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corps de cette mort?...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σώματος τοῦ θανάτου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children of God, what else are we ... with Christ and of God?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hijos de Dios, ¿qué más somos… con Cristo y de Dios?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enfants de Dieu, que sommes-nous d’autre… avec Christ et de Dieu?</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heirs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herederos;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aussi héritiers: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does one believe unto righteousness?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cree para justicia?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croit-on pour obtenir la justice?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what did the Gentiles not do who have attained to righteousness?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no hicieron los gentiles que alcanzaron la justicia?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 n’ont pas fait les Gentils qui ont atteint la justice?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with the heart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el corazón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croyant du coeur</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καρδίᾳ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who are people slaves to obey? Be specific?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¿quiénes son personas esclavas a las que obedecer? ¿Ser específico?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6:16, à qui les gens sont-ils esclaves? Soyez précis?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to whom you present yourselves slaves to obey,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que si os sometéis a alguien como esclavos para obedecerlo,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qu'en vous livrant à quelqu'un comme esclaves pour lui obéir,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 ᾧ παριστάνετε ἑαυτοὺς δούλους εἰς ὑπακοήν,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7:14, Paul is carnal, but what is spiritual?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7:14, Pablo es carnal, pero ¿qué es espiritual?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7:14, Paul est charnel, mais qu’est-ce qui est spirituel?</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that the law is spiritual,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la Ley es espiritual;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en effet, que la loi est spirituelle;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γὰρ ὅτι ὁ νόμος πνευματικός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6:14, sin shall not have dominion over you because you are under what?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6:14, el pecado no tendrá dominio sobre ti porque estás ¿bajo qué?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6:14, le péché ne dominera pas sur vous parce que vous êtes soumis à quoi?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under grace.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bajo la gracia.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sous la grâce.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ὑπὸ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beloved?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amado?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bien-aimé?</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not beloved.”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no amada,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n'était pas la bien-aimée;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οὐκ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things does Paul say that he does doe?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cosas dice Pablo y hace?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quelles choses Paul dit-il faire?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did not pursue righteousness,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iban tras la justicia,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cherchaient pas la justice,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διώκοντα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I hate, that I do.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lo que detesto, eso hago.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fais ce que je hais.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ὃ μισῶ τοῦτο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what will people say of a woman who marries another man after he husband dies?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¿qué dirá la gente de una mujer que se casa con otro hombre después de la muerte de su marido?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7:3, que diront les gens d’une femme qui épouse un autre homme après la mort de son mari?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she is no adulteress,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adúltera.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sorte qu'elle n'est point adultère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μὴ εἶναι αὐτὴν μοιχαλίδα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not the children of God?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no son hijos de Dios?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ne sont pas les enfants de Dieu?</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those who are the children of the flesh,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hijos según la carne,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que ce ne sont pas les enfants de la chair</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οὐ τὰ τέκνα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what are people exempt from who are in Christ Jesus as demonstrated by not walking according to the flesh but instead by walking according to the Spirit?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están exentas las personas que están en Cristo Jesús, como se demuestra al no andar según la carne sino según el Espíritu?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 de quoi sont exemptés les gens qui sont en Jésus-Christ, comme le démontre le fait qu’ils ne marchent pas selon la chair mais plutôt selon l’Esprit?</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therefore now no condemnation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pues, ninguna condenación hay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donc maintenant aucune condamnation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ἄρα νῦν κατάκριμα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8:20, why does creation eagerly wait for the revealing of the sons of God?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8:20, ¿por qué la creación espera ansiosamente la revelación de los hijos de Dios?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8:20, pourquoi la création attend-elle avec impatience la révélation des fils de Dieu?</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creation was subjected to futility,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creación fue sujetada a vanidad,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création a été soumise à la vanité,</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γὰρ ματαιότητι ἡ κτίσις ὑπετάγη,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6:23, there are two contrasting statements.  What statement contrasts with saying that the wages of sin is death?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6:23, hay dos declaraciones contrastantes. ¿Qué afirmación contrasta con decir que la paga del pecado es muerte?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6:23, il y a deux déclarations contrastées. Quelle affirmation contraste avec l’affirmation selon laquelle le salaire du péché est la mort?</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Is there unrighteousness with God?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¿Hay injusticia con Dios?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y a-t-il de l’injustice auprès de Dieu?</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gift of God is eternal life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dádiva de Dios es vida eterna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don gratuit de Dieu, c'est la vie éternelle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χάρισμα τοῦ θεοῦ ζωὴ αἰώνιος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7:18, in whose flesh does Paul know nothing good dwells?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7:18, ¿en qué carne sabe Pablo que no habita nada bueno?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7:18, dans la chair de qui Paul sait-il que rien de bon n’habite?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know that in me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yo sé que en mí,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moi,</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γὰρ ὅτι οὐκ οἰκεῖ ἐν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does a person not have who is not God's?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¿qué no tiene una persona que no es de Dios?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 n’a pas une personne qui n’appartient pas à Dieu?</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does not have the Spirit of Christ,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no tiene el Espíritu de Cristo,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 pas l'Esprit de Christ,</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πνεῦμα Χριστοῦ οὐκ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that he does not understand?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que no entiende?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qu’il ne comprend pas?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 am doing,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hago,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fais: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γὰρ κατεργάζομαι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why must we suffer with Christ to be joint heirs with Christ?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¿por qué debemos sufrir con Cristo para ser coherederos con Cristo?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8:17, pourquoi devons-nous souffrir avec Christ pour être cohéritiers de Christ?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also be glorified together.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juntamente con él seamos glorificados.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d'être glorifiés avec lui.</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συνδοξασθῶμεν.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for the benefit of which brethren could Paul wish to be accursed from Christ?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¿en beneficio de qué hermanos podría Pablo desear ser anatema de parte de Cristo?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pour le bénéfice de quels frères Paul pourrait-il souhaiter être maudit du Christ?</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according to the flesh,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mis parientes según la carne;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selon la chair,</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τῶν συγγενῶν μου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the believers in Rome are asked to do what jus as they presented their members as slaves of uncleanness, and lawlessness leading to more lawlessness?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a los creyentes en Roma se les pide que hagan lo mismo que presentaron a sus miembros como esclavos de la inmundicia y la anarquía, lo que lleva a más anarquía.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6:19, qu’est-ce qui est demandé aux croyants de Rome en présentant leurs membres comme des esclaves de l’impureté et de l’anarchie conduisant à davantage d’anarchie?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now present your members as slaves of righteousness for holiness.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ahora para santificación presentad vuestros miembros para servir a la justicia.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maintenant livrez vos membres comme esclaves à la justice, pour arriver à la sainteté.</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νῦν παραστήσατε τὰ μέλη ὑμῶν δοῦλα τῇ δικαιοσύνῃ εἰς ἁγιασμόν.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7:4, with what friendly term is used to address the believers in Rome?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7:4, ¿con qué término amistoso se usa para dirigirse a los creyentes en Roma?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7:4, avec quel terme amical est-il utilisé pour s’adresser aux croyants de Rome?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hermanos míos,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mes frères,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at what cost to us will God give us all things?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freely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7:20, what does Paul say about his involvement in the actions that he doesn't want to do?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7:20, ¿qué dice Pablo acerca de su participación en las acciones que no quiere hacer?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7:20, que dit Paul à propos de son implication dans les actions qu’il ne veut pas faire?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I who do it,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lo hago yo,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moi qui le fais,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οὐκέτι ἐγὼ κατεργάζομαι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will do what and live?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¿qué harás y vivirás?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que ferez-vous et vivrez-vous?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where might God's expectations be located if they weren't in heaven?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¿dónde podrían ubicarse las expectativas de Dios si no estuvieran en el cielo?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où pourraient se situer les attentes de Dieu si elles n’étaient pas au ciel?</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put to death the deeds of the body,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hacéis morir las obras de la carne,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faites mourir les actions du corps,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πράξεις τοῦ σώματος θανατοῦτε,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there is no distinction between what two groups of peoples?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¿entre qué dos grupos de pueblos no hay distinción?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il n’y a aucune distinction entre quels deux groupes de peuples?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between Jew and Greek,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judío y griego,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entre le Juif et le Grec,</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After presenting the fourth and final set of items, what is the last non-paired item in the list?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Después de presentar el cuarto y último conjunto de elementos, ¿cuál es el último elemento no pareado de la lista?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Après avoir présenté le quatrième et dernier ensemble d’éléments, quel est le dernier élément non apparié de la liste?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any other created thing,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ninguna otra cosa creada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aucune autre créature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τις κτίσις ἑτέρα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6:22, the believers in Rome have fruit to holiness which will lead in the end to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6:22, los creyentes en Roma tienen fruto para la santidad que conducirá al final ¿a qué?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6:22, les croyants de Rome ont des fruits de sainteté qui mèneront finalement à quoi?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everlasting life.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vida eterna,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vie éternelle.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ζωὴν αἰώνιον.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of whom are we heirs if we suffer with suffer with Christ?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¿de quiénes somos herederos si sufrimos con Cristo?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de qui sommes-nous les héritiers si nous souffrons avec Christ?</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 heirs of God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herederos de Dios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héritiers de Dieu,</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κληρονόμοι μὲν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what words are used to describe that we are obligated to not live according the flesh?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¿qué palabras se usan para describir que estamos obligados a no vivir según la carne?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8:12, quels mots sont utilisés pour décrire le fait que nous sommes obligés de ne pas vivre selon la chair?</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 ‘Who will descend into the abyss?’ ”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digas, “¿quién descenderá al abismo?”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descendra dans l'abîme?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 Τίς καταβήσεται εἰς τὴν ἄβυσσον;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we are debtors—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deudores somos,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ἀδελφοί, ὀφειλέται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what are those who are in the flesh unable to do?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¿qué no pueden hacer los que están en la carne?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que sont incapables de faire ceux qui sont dans la chair?</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cannot please God.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agradar a Dios.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sauraient plaire à Dieu.</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ἀρέσαι οὐ δύνανται.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is your state if the Spirit of God dwells in you?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¿cuál es tu estado si el Espíritu de Dios habita en ti?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quel est votre état si l’Esprit de Dieu habite en vous?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are not in the flesh but in the Spirit,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no vivís según la carne, sino según el Espíritu,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vous ne vivez pas selon la chair, mais selon l'esprit,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οὐκ ἐστὲ ἐν σαρκὶ ἀλλὰ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which is quoting Deuteronomy 30:12, who is described as the essence of God's expectations?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que cita Deuteronomio 30:12, ¿a quién se describe como la esencia de las expectativas de Dios?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qui cite Deutéronome 30:12, qui est décrit comme l'essence des attentes de Dieu?</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down from above)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traer abajo a Cristo.)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faire descendre Christ;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καταγαγεῖν·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make His power known, what is the question before this?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dar a conocer su poder, ¿cuál es la pregunta antes de esto?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faire connaître sa puissance, quelle est la question avant cela?</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if God, wanting to show His wrath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si Dios, queriendo mostrar su ira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dire, si Dieu, voulant montrer sa colère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θέλων ὁ θεὸς ἐνδείξασθαι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by delivering up His Son for us all, what did God not do?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al entregar a Su Hijo por todos nosotros, ¿qué no hizo Dios?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en livrant son Fils pour nous tous, qu’est-ce que Dieu n’a pas fait?</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Paul sees another law in his members bringing him into what?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¿Pablo ve otra ley en sus miembros que lo lleva a qué?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7:23, Paul voit une autre loi dans ses membres l’amenant à quoi?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did not spare His own Son,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escatimó ni a su propio Hijo,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n'a point épargné son propre Fils,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γε τοῦ ἰδίου υἱοῦ οὐκ ἐφείσατο,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6:21, a question is asked about the results the believers in Rome had for the sins they used to commit. What word is used to describe these results?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6:21, se hace una pregunta sobre los resultados que tuvieron los creyentes en Roma por los pecados que solían cometer. ¿Qué palabra se utiliza para describir estos resultados?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6:21, une question est posée sur les résultats que les croyants de Rome ont eu pour les péchés qu’ils commettaient. Quel mot est utilisé pour décrire ces résultats?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fruit did you have then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fruto teníais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Quels fruits portiez-vous alors?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τίνα οὖν καρπὸν εἴχετε τότε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for those who walk according to the Spirit, the righteous requirements of the law might be what?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para aquellos que caminan según el Espíritu, ¿cuáles podrían ser los requisitos justos de la ley?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8:4, pour ceux qui marchent selon l’Esprit, quelles pourraient être les justes exigences de la loi?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might be fulfilled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cumpliera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fût accomplie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πληρωθῇ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bringing me into captivity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me lleva cautivo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me rend captif</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αἰχμαλωτίζοντά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7:24, what does Paul ask so that he can be free from his body of death?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7:24, ¿qué pide Pablo para poder ser libre de su cuerpo de muerte?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7:24, que demande Paul pour pouvoir être libéré de son corps de mort?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deliver me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me librará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me délivrera</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με ῥύσεται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7:15, what does Paul say that he doesn't practice?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7:15, ¿qué dice Pablo que no practica?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7:15, que dit Paul qu’il ne pratique pas?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 will to do,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quiero,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veux,</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8:16, there are two witnesses that we are the children of God. One is our spirit.  What is the other witness?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8:16, hay dos testigos de que somos hijos de Dios. Uno es nuestro espíritu. ¿Cuál es el otro testigo?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8:16, il y a deux témoins que nous sommes enfants de Dieu. L’un est notre esprit. Quel est l'autre témoin?</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Spirit Himself bears witness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mismo da testimonio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L'Esprit lui-même rend témoignage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 τὸ πνεῦμα συμμαρτυρεῖ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7:3, a woman will be called an adulteress if she does what while her husband lives?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7:3, ¿una mujer será llamada adúltera si hace qué mientras vive su marido?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7:3, une femme sera appelée adultère si elle fait quoi pendant que son mari est en vie?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she marries another man,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marido se une a otro hombre,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devient la femme d'un autre homme,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γένηται ἀνδρὶ ἑτέρῳ·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what might be fulfilled in us who walk according to the Spirit?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¿qué podría cumplirse en nosotros que andamos según el Espíritu?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qu’est-ce qui pourrait s’accomplir en nous qui marchons selon l’Esprit?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righteous requirement of the law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justicia de la Ley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afin que la justice de la loi</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δικαίωμα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what group of people in addition to the Jews?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¿qué grupo de personas incluye el pueblo que Dios ha llamado además de los judíos?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quel groupe de personnes en plus des Juifs?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of the Gentiles?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de los gentiles.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d'entre les païens,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ἐξ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did the author of Romans discover that the commandment brought instead of life?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descubrió el autor de Romanos que el mandamiento traía en lugar de vida?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l’auteur de Romains a découvert que le commandement apportait à la place de la vie?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found to bring death.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mí me resultó para muerte,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trouva pour moi conduire à la mort.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αὕτη εἰς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done being ignorant of God's righteousness?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ha hecho Israel ignorando la justicia de Dios?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qu’a fait Israël en ignorant la justice de Dieu?</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seeking to establish their own righteousness,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procurando establecer la suya propia,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cherchant à établir leur propre justice,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ἰδίαν ζητοῦντες στῆσαι,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does the earnest expectation of the creation eagerly do?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hace la ferviente expectativa de la creación?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 fait l’attente sincère de la création?</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waits for the revealing of the sons of God.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aguardar la manifestación de los hijos de Dios.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révélation des fils de Dieu.</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ἀποκάλυψιν τῶν υἱῶν τοῦ θεοῦ ἀπεκδέχεται·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flesh?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su atención en las cosas de la carne?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qui s’intéresse aux choses de la chair?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live according to the flesh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de la carne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en effet, qui vivent selon la chair,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κατὰ σάρκα ὄντες τὰ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8:24, what is not hope?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8:24, ¿qué no es esperanza?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8:24, qu’est-ce qui n’est pas l’espérance?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who or what is a witness that Paul is not lying?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¿quién o qué es testigo de que Pablo no miente?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 qui ou quoi est témoin que Paul ne ment pas?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conscience also bearing me witness in the Holy Spirit,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 conciencia me da testimonio en el Espíritu Santo,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conscience m'en rend témoignage par le Saint Esprit: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συμμαρτυρούσης μοι τῆς συνειδήσεώς μου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how long does the law have dominion over a man?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¿cuánto tiempo tiene dominio la ley sobre el hombre?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combien de temps la loi domine-t-elle sur un homme?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long as he lives?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tanto que éste vive?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longtemps qu'il vit?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ὅσον χρόνον ζῇ;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waits for the revealing of the sons of God?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espera la revelación de los hijos de Dios?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qu’est-ce qui attend la révélation des fils de Dieu?</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earnest expectation of the creation eagerly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anhelo ardiente de la creación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la création attend-elle avec un ardent désir</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ἀποκαραδοκία τῆς κτίσεως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6:11, how should we think about ourselves in relation to the temptations of sin?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6:11, ¿cómo debemos pensar de nosotros mismos en relación con las tentaciones del pecado?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6:11, comment devrions-nous penser à nous-mêmes par rapport aux tentations du péché?</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you also, reckon yourselves to be dead indeed to sin,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vosotros consideraos muertos al pecado,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vous-mêmes, regardez-vous comme morts au péché,</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λογίζεσθε ἑαυτοὺς εἶναι νεκροὺς μὲν τῇ ἁμαρτίᾳ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who is risen and at the right had of God?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¿quién resucitó y estaba a la derecha de Dios?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qui est ressuscité et à la droite de Dieu?</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Christ who died,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el que murió;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 mort;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ὁ ἀποθανών,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hope that is seen is not hope;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esperanza que se ve, no es esperanza;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l'espérance qu'on voit n'est plus espérance: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ἐλπὶς δὲ βλεπομένη οὐκ ἔστιν ἐλπίς,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8:33, what does God do?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8:33, ¿qué hace Dios?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8:33, que fait Dieu?</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God who justifies.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es el que justifica.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Dieu qui justifie!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ὁ δικαιῶν·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where will people be that are called sons of the living God?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¿dónde estarán las personas que serán llamadas hijos del Dios vivo?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où seront les gens appelés fils du Dieu vivant?</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shall come to pass in the place where it was said to them, ‘You are not My people,’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el lugar donde se les dijo: “Vosotros no sois pueblo mío”,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là où on leur disait: Vous n'êtes pas mon peuple!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ἔσται ἐν τῷ τόπῳ οὗ ἐρρέθη αὐτοῖς· Οὐ λαός μου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not need to be retrieved from heaven or the abyss?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¿qué no es necesario sacar del cielo ni del abismo?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qu’est-ce qui n’a pas besoin d’être récupéré du ciel ou de l’abîme?</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it say? “The word is near you,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dice?: «Cerca de ti está la palabra,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dit-elle donc? La parole est près de toi,</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Ἐγγύς σου τὸ ῥῆμά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 what group of people is this this portion of Roman's addressed?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 ¿a qué grupo de personas se dirige esta porción de Romanos?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 à quel groupe de personnes cette partie du texte de Romain s'adresse-t-elle?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those who know the law),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con los que conocen de leyes),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parle à des gens qui connaissent la loi,</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γινώσκουσιν γὰρ νόμον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what is no created thing able to do?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¿qué es lo que ninguna cosa creada puede hacer?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8:39, qu’est-ce qu’aucune chose créée n’est capable de faire?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able to separate us from the love of God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podrá separar del amor de Dios,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pourra nous séparer de l'amour de Dieu</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δυνήσεται ἡμᾶς χωρίσαι ἀπὸ τῆς ἀγάπης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6:5, if we have been united together in the likeness of His death, what else shall we experience?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6:5, si hemos sido unidos en la semejanza de Su muerte, ¿qué más experimentaremos?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6:5, si nous avons été unis ensemble à l’image de sa mort, que connaîtrons-nous d’autre?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made manifest to those wo did not ask for Me.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que se cita significa aproximadamente lo mismo que Dios se manifestó a aquellos que no preguntaron por Mí.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est citée qui signifie à peu près la même chose que Dieu a été manifesté à ceux qui ne m’ont pas demandé.</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found by those who did not seek Me;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 hallado por los que no me buscaban;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trouvé par ceux qui ne me cherchaient pas,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Εὑρέθην ἐν τοῖς ἐμὲ μὴ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ce qui est dit: Quiconque croit en lui ne sera point confus.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que dit l'Écriture: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6:9, what no longer has dominion over Christ?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6:9, ¿qué es lo que ya no tiene dominio sobre Cristo?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6:9, qu’est-ce qui n’a plus de domination sur Christ?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Death no longer has dominion over Him.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muerte no se enseñorea más de él.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mort n'a plus de pouvoir sur lui.</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θάνατος αὐτοῦ οὐκέτι κυριεύει·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what has God done all day long to a disobedient and contrary people?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¿qué ha hecho Dios durante todo el día con un pueblo desobediente y contrario?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qu’est-ce que Dieu a fait tout au long de la journée à un peuple désobéissant et contraire?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stretched out My hands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extendí mis manos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 sujet d'Israël, il dit: J'ai tendu mes mains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ἐξεπέτασα τὰς χεῖράς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there were two reasons that God raised Pharaoh up. What were they?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hubo dos razones por las que Dios levantó a Faraón. ¿Cuáles fueron?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9:17, Dieu a ressuscité Pharaon pour deux raisons. Quels étaient-ils?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show My power in you, and that My name may be declared in all the earth.”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mostrar en ti mi poder y para que mi nombre sea anunciado por toda la tierra.»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montrer en toi ma puissance, et afin que mon nom soit publié par toute la terre.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ἐνδείξωμαι ἐν σοὶ τὴν δύναμίν μου, καὶ ὅπως διαγγελῇ τὸ ὄνομά μου ἐν πάσῃ τῇ 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we also shall be in the likeness of His resurrection,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lo seremos en la de su resurrección;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 serons aussi par la conformité à sa résurrection,</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τῆς ἀναστάσεως ἐσόμεθα·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where were Jacob and Esau when God told Rebecca that the older shall serve the younger?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¿dónde estaban Jacob y Esaú cuando Dios le dijo a Rebeca que el mayor serviría al menor?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où étaient Jacob et Ésaü lorsque Dieu dit à Rébecca que l’aîné servirait le plus jeune?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children not yet being born,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habían aún nacido,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quoique les enfants ne fussent pas encore nés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μήπω γὰρ γεννηθέντων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where is the law of sin that is bringing him into captivity?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¿dónde está la ley del pecado que lo está llevando cautivo?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où est la loi du péché qui l’emmène en captivité?</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my members.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mis miembros.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dans mes membres.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ὄντι ἐν τοῖς μέλεσίν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 who is bound by the law to her husband as long as he lives?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 ¿quién está sujeta por la ley a su marido mientras éste vive?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 qui est liée par la loi à son mari aussi longtemps qu’il vit?</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woman who has a husband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casada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une femme mariée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ὕπανδρος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7:17, does Paul do the things that he doesn't want to do?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7:17, ¿Pablo hace las cosas que no quiere hacer?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7:17, Paul fait-il les choses qu’il ne veut pas faire?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it is no longer I who do it,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ya no soy yo quien hace aquello,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ce n'est plus moi qui le fais,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οὐκέτι ἐγὼ κατεργάζομαι αὐτὸ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in what things are we more than conquerors?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¿en qué cosas somos más que vencedores?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8:37, dans quels domaines sommes-nous plus que vainqueurs?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in all these things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en todas estas cosas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dans toutes ces choses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τούτοις πᾶσιν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who decides which people will be shown mercy?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¿quién decide a qué personas se les mostrará misericordia?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9:16, qui décide à quelles personnes bénéficieront de la miséricorde?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third set of items?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tercer conjunto de artículos?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 est le troisième ensemble d’éléments?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things present nor things to come,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lo presente ni lo por venir,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les choses présentes ni les choses à venir,</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ἐνεστῶτα οὔτε μέλλοντα οὔτε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7:13, a rhetorical question is asked to emphasize that it was not the law that caused death to the author of Romans.  What is this question?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7:13, se hace una pregunta retórica para enfatizar que no fue la ley la que causó la muerte al autor de Romanos. ¿Cuál es esta pregunta?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7:13, une question rhétorique est posée pour souligner que ce n’est pas la loi qui a causé la mort de l’auteur de Romains. Quelle est cette question?</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then what is good become death to me?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bueno vino a ser muerte para mí?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bon a-t-il donc été pour moi une cause de mort?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οὖν ἀγαθὸν ἐμοὶ ἐγένετο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6:11, how should be think about our lives since we should consider ourselves to be dead to sin?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6:11, ¿cómo debemos pensar en nuestras vidas si debemos considerarnos muertos al pecado?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6:11, comment devrions-nous penser à notre vie puisque nous devrions nous considérer comme morts au péché?</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alive to God in Christ Jesus our Lord.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vivos para Dios en Cristo Jesús, Señor nuestro.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vivants pour Dieu en Jésus Christ.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ζῶντας δὲ τῷ θεῷ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done previously for the vessels of mercy?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pudo haber hecho Dios previamente por los vasos de misericordia?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faire Dieu auparavant pour les vases de miséricorde?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prepared beforehand for glory,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había preparado de antemano para gloria.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d'avance préparés pour la gloire?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προητοίμασεν εἰς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what question does Paul ask as an introduction to his quote from Psalm 91 indicating that God's glory is heard to the ends of the world.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¿qué pregunta hace Pablo como introducción a su cita del Salmo 91 que indica que la gloria de Dios se oye hasta los confines del mundo?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10:18, quelle question Paul pose-t-il en introduction à sa citation du Psaume 91 indiquant que la gloire de Dieu est entendue jusqu'aux extrémités du monde?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have they not heard?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¿Acaso no han oído?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N'ont-ils pas entendu?</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who shows mercy.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que tiene misericordia,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Dieu qui fait miséricorde.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 ἐλεῶντος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6:12, what should we not let happen in our mortal body since we should consider ourselves dead to sin and alive to God?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6:12, ¿qué no debemos permitir que suceda en nuestro cuerpo mortal ya que debemos considerarnos muertos al pecado y vivos para Dios?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6:12, que ne devrions-nous pas laisser arriver dans notre corps mortel puisque nous devrions nous considérer morts au péché et vivants pour Dieu?</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do not let sin reign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reine, pues, el pecado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péché ne règne donc point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οὖν βασιλευέτω ἡ ἁμαρτία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Him who loved us, what are we in things like tribulation, distress, persecution, famine, nakedness, peril, or sword?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por medio de Aquel que nos amó, ¿qué somos en cosas como la tribulación, la angustia, la persecución, el hambre, la desnudez, el peligro o la espada?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8:37, par Celui qui nous a aimés, que sommes-nous dans des choses comme la tribulation, la détresse, la persécution, la famine, la nudité, le péril ou l’épée?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more than conquerors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más que vencedores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plus que vainqueurs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ὑπερνικῶμεν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who knows wat the mind of the Spirit is?  Be specific.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¿quién sabe cuál es la mente del Espíritu? Sea específico.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8:27, qui sait ce qu’est la pensée de l’Esprit? Soyez précis.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He who searches the hearts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escudriña los corazones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sonde les coeurs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ἐραυνῶν τὰς καρδίας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what were aroused by the law?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¿qué fueron suscitados por la ley?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7:5, qu’est-ce qui a été suscité par la loi?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sinful passions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pasiones pecaminosas,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passions des péchés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παθήματα τῶν ἁμαρτιῶν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which is quoting form Deuteronomy 30:13 about the location of God's expectations, where can they be found? (2 points)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que cita Deuteronomio 30:13 sobre la ubicación de las expectativas de Dios, ¿dónde se pueden encontrar? (2 puntos)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qui cite Deutéronome 30:13 sur l'emplacement des attentes de Dieu, où peuvent-elles être trouvées? (2 points)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