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7:7, what does each one have?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7:7 ¿qué tiene cada uno?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7:7, qu’est-ce que chacun a?</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put on immortality.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vista de inmortalidad.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revête l'immortalité.</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ἐνδύσασθαι ἀθανασίαν.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5:10, what reason did Paul give for saying it was ok for us to keep company with the sexually immoral people of this world?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5:10, ¿qué razón dio Pablo para decir que estaba bien que nos mantuviéramos en compañía de las personas sexualmente inmorales de este mundo?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5:10, quelle raison Paul a-t-il donnée pour dire qu’il était acceptable pour nous de fréquenter les personnes sexuellement immorales de ce monde?</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since then you would need to go out of the world.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en tal caso os sería necesario salir del mundo.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autrement, il vous faudrait sortir du monde.</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ἐπεὶ ὠφείλετε ἄρα ἐκ τοῦ κόσμου ἐξελθεῖν.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4:3, what did Paul consider to be a very small thing?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4:3, ¿qué consideraba Pablo como algo muy pequeño?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4:3, qu’est-ce que Paul considère comme une très petite chose?</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should be judged by you or by a human court.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tengo el ser juzgado por vosotros o por tribunal humano.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d'être jugé par vous, ou par un tribunal humain.</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ὑφ’ ὑμῶν ἀνακριθῶ ἢ ὑπὸ ἀνθρωπίνης ἡμέρας·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 What does Paul said he could not do?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 ¿qué dijo Pablo que no podía hacer?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 Qu'est-ce que Paul ne pouvait pas faire avec eux, alors qu'il ferait avec des hommes spirituels?</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could not speak to you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pude hablaros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j'ai pu vous parler,</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ἠδυνήθην λαλῆσαι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1:8, what will our Lord Jesus Christ do for you in His day?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1:8, ¿qué hará nuestro Señor Jesucristo por usted en Su día?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1:8, que fera notre Seigneur Jésus-Christ pour vous à son époque?</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will also confirm you to the end,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cual también os mantendrá firmes hasta el fin,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vous affermira aussi jusqu'à la fin,</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καὶ βεβαιώσει ὑμᾶς ἕως τέλους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16:19, which churches great the brethren in Corinth?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16:19, ¿qué iglesias engrandecen a los hermanos en Corinto?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19, quelles sont les églises qui représentent les frères de Corinthe ?</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each one has his own gift from God,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cada uno tiene su propio don de Dios,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chacun tient de Dieu un don particulier,</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ἕκαστος ἴδιον ἔχει χάρισμα ἐκ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churches of Asia greet you.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Las iglesias de Asia os saludan.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Églises d'Asie vous saluent.</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Ἀσπάζονται ὑμᾶς αἱ ἐκκλησίαι τῆς Ἀσίας. ἀσπάζεται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14:22, what is for those who believe?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14:22, ¿qué es para los que creen?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:22, qu’y a-t-il pour ceux qui croient ?</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prophesying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la profecía,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prophétie,</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δὲ προφητεία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4:21, Paul asked the Corinthians if they wanted him to come to them with what?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4:21, Pablo preguntó a los corintios si querían que él viniera a ellos ¿con qué?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4:21, Paul a demandé aux Corinthiens s’ils voulaient qu’il vienne vers eux avec quoi?</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a rod,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con amor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une verge,</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ῥάβδῳ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5:9, how did Paul communicate that Christians should not keep company with sexually immoral people?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5:9, ¿cómo comunicó Pablo que los cristianos no debían andar en compañía de personas sexualmente inmorales?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5:9, comment Paul a-t-il fait savoir que les chrétiens ne devraient pas fréquenter des personnes sexuellement immorales?</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wrote to you in my epistle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he escrito por carta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ai écrit dans ma lettre</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Ἔγραψα ὑμῖν ἐν τῇ ἐπιστολῇ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14:22, who is prophesying not for?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14:22, ¿para quién no profetiza?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:22, pour qui ne prophétise-t-il pas ?</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not for unbelievers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a los incrédulos,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contraire, est un signe, non pour les non-croyants,</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τοῖς ἀπίστοις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15:15, if it were true that the dead won't rise, what would have God not done?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15:15, si fuera cierto que los muertos no resucitarán, ¿qué no habría hecho Dios?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:15, s’il était vrai que les morts ne ressusciteraient pas, qu’est-ce que Dieu n’aurait pas fait ?</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 it pleased God to save those who believe through what?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 ¿agradó a Dios salvar a los que creen mediante qué?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 par quoi a-t-il plu à Dieu de sauver ceux qui croient?</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whom He did not raise up—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cual no resucitó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qu'il ne l'aurait pas ressuscité,</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ὃν οὐκ ἤγειρεν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14:20, what statement is similar to saying to not be children in understanding?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14:20, ¿qué afirmación es similar a decir que no seamos niños en el entendimiento?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:20, quelle déclaration équivaut à dire de ne pas être des enfants en termes de compréhension ?</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in understanding be mature.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maduros en cuanto al modo de pensar.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à l'égard du jugement, soyez des hommes faits.</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ταῖς δὲ φρεσὶν τέλειοι γίνεσθε.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4:6, what did Paul do with these things in relationship with himself and Apollos?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4:6, ¿qué hizo Pablo con estas cosas en relación consigo mismo y con Apolos?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4:6, qu’a fait Paul de ces choses par rapport à lui-même et à Apollos?</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figuratively transferred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he presentado como ejemplo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j'ai fait de ces choses une application</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μετεσχημάτισα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7:37, Paul said that he does well who does what in his heart?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7:37, Pablo dijo que hace bien ¿quién hace qué en su corazón?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7:37, Paul a dit : « Qui fait quoi dans son cœur fait bien?</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Nevertheless he who stands steadfast in his heart,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que está firme en su corazón,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celui qui a pris une ferme résolution,</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δὲ ἕστηκεν ἐν τῇ καρδίᾳ αὐτοῦ ἑδραῖος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15:14, if Christ were not risen, what would be empty in addition to your faith?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15:14, si Cristo no hubiera resucitado, ¿qué sería vacío además de tu fe?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14, si Christ n’était pas ressuscité, qu’est-ce qui serait vide en plus de votre foi ?</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our preaching is empty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vana es entonces nuestra predicación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notre prédication est donc vaine,</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κενὸν ἄρα τὸ κήρυγμα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7:39, as long as her husband lives a wife is what?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7:39, mientras el marido vive, ¿qué es esposa?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7:39, tant que son mari vit, qu’est-ce qu’une femme?</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the foolishness of the message preached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locura de la predicación.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folie de la prédication.</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τῆς μωρίας τοῦ κηρύγματος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wife is bound by law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mujer casada está ligada a su marido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Une femme est liée aussi</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Γυνὴ δέδεται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14:35, what should women do if they want to learn something?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14:35, ¿qué deben hacer las mujeres si quieren aprender algo?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:35, que doivent faire les femmes si elles veulent apprendre quelque chose ?</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them ask their own husbands at home;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pregunten en casa a sus maridos,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qu'elles interrogent leurs maris à la maison;</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οἴκῳ τοὺς ἰδίους ἄνδρας ἐπερωτάτωσαν,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1:18, to whom is the message of the cross foolishness?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1:18, ¿para quién es necedad el mensaje de la cruz?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1:18, à qui le message de la croix est-il une folie?</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those who are perishing,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que se pierden;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ceux qui périssent;</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λόγος γὰρ ὁ τοῦ σταυροῦ τοῖς μὲν ἀπολλυμένοις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5:3, what had Paul done as though he were present?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5:3, ¿qué había hecho Pablo como si estuviera presente?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5:3, qu’avait fait Paul comme s’il était présent?</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have already judged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 juzgado ya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déjà jugé,</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ἤδη κέκρικα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16:22, who should be accursed?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16:22, ¿quién debería ser anatema?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:22, qui devrait être maudit ?</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anyone does not love the Lord Jesus Christ,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no ame al Señor Jesucristo,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quelqu'un n'aime pas le Seigneur,</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τις οὐ φιλεῖ τὸν κύριον,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15:15, if it were true that the dead won't rise, what are we?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15:15, si fuera cierto que los muertos no resucitarán, ¿qué somos nosotros?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:15, s’il était vrai que les morts ne ressusciteront pas, que sommes-nous ?</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3:13, If anyone builds on this foundation with gold, silver, precious stone, wood, hay, and straw, What will become clear?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3:13, si alguno sobre este fundamento edifica con oro, plata, piedras preciosas, madera, heno y paja, ¿qué se aclarará?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3:12, si quelqu’un bâtit sur ce fondement avec de l’or, de l’argent, des pierres précieuses, du bois, du foin et de la paille, qu’est-ce qui deviendra clair?</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Yes, and we are found false witnesses of God,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somos hallados falsos testigos de Dios,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se trouve même que nous sommes de faux témoins à l'égard de Dieu,</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εὑρισκόμεθα δὲ καὶ ψευδομάρτυρες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14:38, what should be done for anyone who is ignorant?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14:38, ¿qué se debe hacer con el ignorante?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:38, que doit-on faire pour quiconque est ignorant ?</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be ignorant.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lo ignore.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l'ignore.</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ἀγνοεῖται.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4:12, how are the apostles treated even though they bless other people?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4:12, ¿cómo se trata a los apóstoles aunque bendicen a otras personas?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4:12, comment les apôtres sont-ils traités même s’ils bénissent d’autres personnes?</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Being reviled,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nos maldicen,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injuriés,</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λοιδορούμενοι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7:22, what is a person who is called while free?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7:22, ¿cómo es una persona que se llama en libertad?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7:22, qu’est-ce qu’une personne qui est appelée lorsqu’elle est libre?</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Christ’s slave.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esclavo es de Cristo.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un esclave de Christ.</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δοῦλός ἐστιν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7:36, Paul said that if it must be, a man and his virgin can do what?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7:36, Pablo dijo que si es necesario, ¿qué pueden hacer el hombre y su virgen?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7:36, Paul a dit que si cela doit être le cas, que peuvent faire un homme et sa vierge?</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them marry.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se case.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qu'on se marie.</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γαμείτωσαν.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 in addition of Paul, from which of our brothers was this book set?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 además de Pablo, ¿de cuál de nuestros hermanos proviene este libro?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 en plus de Paul, de quel de nos frères ce livre est-il tiré?</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each one’s work will become clear;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obra de cada uno se hará manifiesta,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l'oeuvre de chacun sera manifestée;</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ἑκάστου τὸ ἔργον φανερὸν γενήσεται,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Sosthenes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Sóstenes,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Sosthène,</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Σωσθένης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14:10, how many languages of the world are without significance?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14:10, ¿cuántos idiomas del mundo carecen de significado?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:10, combien de langues du monde sont sans signification ?</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none of them is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ninguno de ellos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n'en est aucune</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οὐδὲν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3:15, If anyone's work is burned, he will suffer a loss but what will happen to he himself?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3:15, si la obra de alguno es quemada, sufrirá pérdida pero ¿qué pasará con él mismo?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3:15, si l’œuvre de quelqu’un est brûlée, il subira une perte, mais qu’arrivera-t-il à lui-même?</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himself will be saved,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bien él mismo será salvo,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lui, il sera sauvé,</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αὐτὸς δὲ σωθήσεται,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7:13, Paul, not the Lord, said that a woman who has a husband who does not believe should not divorce him if what is the case?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7:13, Pablo, no el Señor, dijo que una mujer que tiene un marido que no cree no debe divorciarse de él, ¿cuál es el caso?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7:13, c’est Paul, et non le Seigneur, qui a dit qu’une femme qui a un mari non croyant ne devrait pas divorcer, si tel est le cas?</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he is willing to live with her,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él consiente en vivir con ella,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qu'il consente à habiter avec elle,</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οὗτος συνευδοκεῖ οἰκεῖν μετ’ αὐτῆς,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16:7, what does Paul not want now on the way?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16:7, ¿qué no quiere Pablo ahora en el camino?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:7, qu’est-ce que Paul ne veut pas maintenant en route ?</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do not wish to see you now on the way;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quiero veros ahora de paso,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veux pas cette fois vous voir en passant,</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θέλω γὰρ ὑμᾶς ἄρτι ἐν παρόδῳ ἰδεῖν,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 what happened to Christ after he died before he rose again?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 ¿qué le pasó a Cristo después de su muerte antes de resucitar?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 qu’est-il arrivé au Christ après sa mort avant de ressusciter ?</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6:13, what is for the body?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6:13, ¿qué es para el cuerpo?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6:13, qu’est-ce que le corps?</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He was buried,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fue sepultado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a été enseveli,</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ὅτι ἐτάφη,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4:6, why did Paul figuratively transfer these things to himself and Apollos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4:6, ¿por qué Pablo, en sentido figurado, transfirió estas cosas a sí mismo y a Apolos?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4:6, pourquoi Paul a-t-il transféré ces choses à lui-même et à Apollos?</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may learn in us not to think beyond what is written,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en nosotros aprendáis a no pensar más de lo que está escrito,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nos personnes à ne pas aller au delà de ce qui est écrit,</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ἐν ἡμῖν μάθητε τό· Μὴ ὑπὲρ ἃ γέγραπται,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15:45, what statement is related to saying that the first man Adam became a living being?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15:45, ¿qué afirmación se relaciona con decir que el primer hombre Adán llegó a ser un ser viviente?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:45, quelle déclaration est liée au fait de dire que le premier homme, Adam, est devenu un être vivant ?</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last Adam became a life-giving spirit.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postrer Adán, espíritu que da vida.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dernier Adam est devenu un esprit vivifiant.</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ἔσχατος Ἀδὰμ εἰς πνεῦμα ζῳοποιοῦν.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6:11, you were washed, sanctified, and justified by what?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6:11, ¿fuiste lavado, santificado y justificado por qué?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6:11, par quoi avez-vous été lavé, sanctifié et justifié?</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by the Spirit of our God.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por el Espíritu de nuestro Dios.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par l'Esprit de notre Dieu.</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ἐν τῷ πνεύματι τοῦ θεοῦ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15:52, what will happen to those of us who are not dead when the last trumpet is sounded?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15:52, ¿qué pasará con los que no estemos muertos cuando suene la última trompeta?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:52, qu’arrivera-t-il à ceux d’entre nous qui ne sont pas morts lorsque la dernière trompette retentira ?</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we shall be changed.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nosotros seremos transformados,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nous, nous serons changés.</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ἡμεῖς ἀλλαγησόμεθα.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1:28, what has God chosen to bring to nothing the things that are?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¿qué escogió Dios para deshacer lo que es?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1:28, qu’est-ce que Dieu a choisi pour réduire à néant les choses qui sont?</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Lord for the body.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Señor para el cuerpo.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 Seigneur pour le corps.</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ὁ κύριος τῷ σώματι·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things which are not,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 que no es,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celles qui ne sont point,</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μὴ ὄντα,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5:9, who are we supposed to not keep company with?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5:9, ¿con quién se supone que no debemos estar en compañía?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5:9, avec qui sommes-nous censés ne pas tenir compagnie?</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sexually immoral people.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los fornicarios.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les impudiques, -</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πόρνοις,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5:7, what may you be if you purge out the old leaven?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5:7, ¿qué puedes ser si limpias la vieja levadura?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5:7, que pourriez-vous être si vous purgez le vieux levain?</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may be a new lump,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seáis nueva masa,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vous soyez une pâte nouvelle,</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ἦτε νέον φύραμα,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1:15, what was Paul thankful that he had baptized very few people in Corinth?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1:15, ¿de qué estaba agradecido Pablo por haber bautizado a muy pocas personas en Corinto?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1:15, pourquoi Paul était-il reconnaissant d’avoir baptisé très peu de personnes à Corinthe?</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lest anyone should say that I had baptized in my own name.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ninguno diga que fue bautizado en mi nombre.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personne ne dise que vous avez été baptisés en mon nom.</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μή τις εἴπῃ ὅτι εἰς τὸ ἐμὸν ὄνομα ἐβαπτίσθητε·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13:3, if I don't have something, it profits me nothing if I give all my goods and give my body to be burned.  What is this something?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13:3, si no tengo algo, de nada me sirve dar todos mis bienes y entregar mi cuerpo para ser quemado. ¿Qué es este algo?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13:3, si je n’ai pas quelque chose, cela ne me sert à rien si je donne tous mes biens et si je donne mon corps pour être brûlé. C'est quoi ce quelque chose?</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have not love,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tengo amor,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je n'ai pas la charité,</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ἀγάπην δὲ μὴ ἔχω,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7:38, who does well?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7:38, ¿a quién le va bien?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7:38, qui fait le bien?</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14:37, what two types of people should acknowledge that these statements are commandments of the Lord?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14:37, ¿qué dos tipos de personas deberían reconocer que estas declaraciones son mandamientos del Señor?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:37, quels sont les deux types de personnes qui devraient reconnaître que ces déclarations sont des commandements du Seigneur ?</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then he who gives her in marriage does well,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manera que el que la da en casamiento hace bien,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celui qui marie sa fille fait bien,</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καὶ ὁ γαμίζων τὴν παρθένον ἑαυτοῦ καλῶς ποιεῖ,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1:25, what is wiser than men?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1:25, ¿qué es más sabio que los hombres?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1:25, qu’est-ce qui est plus sage que les hommes?</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the foolishness of God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lo insensato de Dios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la folie de Dieu</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τὸ μωρὸν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6:13, what is for the stomach?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6:13, ¿qué es para el estómago?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6:13, qu’est-ce que l’estomac?</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Foods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alimentos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aliments</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βρώματα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anyone thinks himself to be a prophet or spiritual,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alguno se cree profeta o espiritual,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quelqu'un croit être prophète ou inspiré,</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τις δοκεῖ προφήτης εἶναι ἢ πνευματικός,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 the immoral sexual activity that was actually reported in Corinth was between which relatives?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 ¿entre qué parientes se produjo la actividad sexual inmoral que en realidad se informó en Corinto?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5:1, l’activité sexuelle immorale qui a été effectivement rapportée à Corinthe s’est déroulée entre quels parents?</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a man has his father’s wife!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tal extremo que alguno tiene a la mujer de su padre.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au point que l'un de vous a la femme de son père.</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γυναῖκά τινα τοῦ πατρὸς ἔχειν.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5:10, did Paul mean that we should not keep company with the sexually immoral people of this world?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5:10, ¿quiso decir Pablo que no deberíamos estar en compañía de las personas sexualmente inmorales de este mundo?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5:10, Paul voulait-il dire que nous ne devrions pas fréquenter les personnes sexuellement immorales de ce monde?</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I certainly did not mean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me refiero en general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pas d'une manière absolue</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πάντως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15:48, what two things are of dust?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15:48, ¿qué dos cosas son del polvo?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:48, quelles sont les deux choses qui sont de la poussière ?</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was the man of dust, so also are those who are made of dust;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Conforme al terrenal, así serán los terrenales;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Tel est le terrestre, tels sont aussi les terrestres;</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οἷος ὁ χοϊκός, τοιοῦτοι καὶ οἱ χοϊκοί,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7:6, when Paul said that no one had a spouse, he said this as a concession and not as what?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7:6, cuando Pablo dijo que nadie tenía esposa, ¿lo dijo más como una concesión que como qué?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7:6, lorsque Paul dit que personne n’a de conjoint, il dit cela comme une concession et non comme quoi?</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as a commandment.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como mandamiento.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n'en fais pas un ordre.</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κατ’ ἐπιταγήν.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16:23, where does Paul wish the grace of the Lord Jesus Christ to be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16:23, ¿dónde desea Pablo que esté la gracia del Señor Jesucristo?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:23, où Paul souhaite-t-il que la grâce du Seigneur Jésus-Christ soit</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with you.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esté con vosotros.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avec vous!</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μεθ’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15:10, where was the grace of God as Paul labored?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15:10, ¿dónde estaba la gracia de Dios mientras Pablo trabajaba?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:10, où était la grâce de Dieu pendant que Paul travaillait ?</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was with me.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está conmigo.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avec moi.</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σὺν ἐμοί.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 why is Paul writing about the fact that it is good for a man not to touch a woman?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 ¿por qué Pablo escribe acerca del hecho de que es bueno que el hombre no toque a una mujer?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 pourquoi Paul écrit-il qu’il est bon pour un homme de ne pas toucher une femme?</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concerning the things of which you wrote to me: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Acerca de lo que me habéis preguntado por escrito, digo: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 qui concerne les choses dont vous m'avez écrit,</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Περὶ δὲ ὧν ἐγράψατε,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7:39, whom in the Lord is a widow at liberty to get married to?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7:39, ¿con quién en el Señor la viuda tiene libertad para casarse?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7:39, avec qui, dans le Seigneur, une veuve est-elle libre de se marier?</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whom she wishes,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quien quiera,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qui elle veut;</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ᾧ θέλει γαμηθῆναι,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1:17, why did Paul baptize so few people?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1:17, ¿por qué Pablo bautizó a tan pocas personas?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1:17, pourquoi Paul a-t-il baptisé si peu de personnes?</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Christ did not send me to baptize,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me envió Cristo a bautizar,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pas pour baptiser que Christ m'a envoyé,</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ἀπέστειλέν με Χριστὸς βαπτίζειν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15:6, by whom was Christ seen after the twelve?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15:6, ¿quién apareció a Cristo después de los doce?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:6, par qui Christ a-t-il été vu après les douze ?</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was seen by over five hundred brethren at once,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apareció a más de quinientos hermanos a la vez,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apparu à plus de cinq cents frères à la fois,</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ὤφθη ἐπάνω πεντακοσίοις ἀδελφοῖς ἐφάπαξ,</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15:51, even though we shall all be changed, what will not happen to all of us?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15:51, aunque todos seremos transformados, ¿qué no nos sucederá a todos?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:51, même si nous sommes tous transformés, qu’est-ce qui ne nous arrivera pas à tous ?</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 you are saved by the gospel that I preached to you unless what?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 sois salvos por el evangelio que os prediqué, ¿a menos que qué?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2, vous êtes sauvé par l’évangile que je vous ai prêché, à moins que quoi ?</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you believed in vain.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no creísteis en vano.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auriez cru en vain.</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ἐκτὸς εἰ μὴ εἰκῇ ἐπιστεύσατε.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2:12, Why did we received the Spirit who is from God?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2:12, ¿Por qué recibimos el Espíritu que viene de Dios?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2:12, pourquoi avons-nous reçu l’Esprit qui vient de Dieu?</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we might know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sepamos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nous connaissions</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εἰδῶμεν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15:29, a question is asked about what people who practice a specific ritual will do if the dead do not rise at all. What ritual do they practice?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15:29, se hace una pregunta sobre qué harán las personas que practican un ritual específico si los muertos no resucitan en absoluto. ¿Qué ritual practican?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:29, la question est posée de savoir ce que feront les personnes qui pratiquent un rituel spécifique si les morts ne ressuscitent pas du tout. Quel rituel pratiquent-ils ?</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are baptized for the dead,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se bautizan por los muertos,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se font baptiser pour les morts?</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βαπτιζόμενοι ὑπὲρ τῶν νεκρῶν;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 the book of 1 Corinthians is addressed to all who in every place do what?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 el libro de 1 Corintios está dirigido a todos los que en cualquier lugar hacen ¿qué?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 le livre de 1 Corinthiens s’adresse à tous ceux qui, en tout lieu, font quoi?</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call on the name of Jesus Christ our Lord,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invocan el nombre de nuestro Señor Jesucristo, Señor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à tous ceux qui invoquent</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σὺν πᾶσιν τοῖς ἐπικαλουμένοις τὸ ὄνομα τοῦ κυρίου ἡμῶν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15:27, what will be under His feet?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15:27, ¿qué habrá bajo Sus pies?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:27, qu’y aura-t-il sous ses pieds ?</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has put all things under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todas las cosas las sujetó debajo de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en effet, a tout mis sous</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γὰρ ὑπέταξεν ὑπὸ</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shall not all sleep,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todos moriremos;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ne mourrons pas tous,</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πάντες οὐ κοιμηθησόμεθα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7:18, Paul asked a question to indicate who he said should not be circumcised. What question did he ask?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7:18, Pablo hizo una pregunta para indicar quiénes decía que no debían circuncidarse. ¿Qué pregunta hizo?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7:18, Paul a posé une question pour indiquer qui, selon lui, ne devrait pas être circoncis. Quelle question a-t-il posée?</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Was anyone called while uncircumcised?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¿Fue llamado alguno siendo incircunciso?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quelqu'un a-t-il été appelé étant incirconcis,</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ἀκροβυστίᾳ κέκληταί τις;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2:16, What might a person be able to do if he knew the mind of the Lord?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2:16, ¿Qué podría hacer una persona si conociera la mente del Señor?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2:16, que pourrait-on faire s’il connaissait la pensée du Seigneur?</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may instruct Him?”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lo instruirá?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l'instruire?</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συμβιβάσει αὐτόν;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15:58, who is told to be steadfast?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15:58, ¿a quién se le dice que sea firme?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:58, à qui est-il demandé d’être ferme ?</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my beloved brethren,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hermanos míos amados,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mes frères bien-aimés, soyez fermes,</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ἀδελφοί μου ἀγαπητοί,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6:6, in Corinth brother went to law against brother with what category of person as the judge?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6:6, en Corinto el hermano demandaba al hermano ¿con qué categoría de persona era el juez?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6:6, à Corinthe, un frère a intenté une action en justice contre son frère, avec quelle catégorie de personne en tant que juge?</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before unbelievers!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 hace ante los incrédulos!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cela devant des infidèles!</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τοῦτο ἐπὶ ἀπίστων;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13:3, without having love, what reward do I get for giving all I have or for giving up my life?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13:3, sin tener amor, ¿qué recompensa obtengo por dar todo lo que tengo o por entregar mi vida?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13:3, sans amour, quelle récompense puis-je obtenir pour avoir donné tout ce que j’ai ou pour avoir abandonné ma vie?</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profits me nothing.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nada me sirve.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cela ne me sert de rien.</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οὐδὲν ὠφελοῦμαι.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7:28, a virgin does not sin even if she does what?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7:28, ¿una virgen no peca aunque haga qué?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7:28, une vierge ne pèche pas même si elle fait quoi?</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16:8, what will happen until Pentecost?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16:8, ¿qué pasará hasta Pentecostés?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:8, que se passera-t-il jusqu’à la Pentecôte ?</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will tarry in Ephesus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estaré en Éfeso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resterai néanmoins à Éphèse</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ἐπιμενῶ δὲ ἐν Ἐφέσῳ ἕως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14:22, to those who do not believe, tongues are for what?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14:22, para los que no creen, ¿las lenguas sirven para qué?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:22, pour ceux qui ne croient pas, à quoi servent les langues ?</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 sign,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señal,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 signe,</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σημεῖόν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14:9, what will you be doing if you speak words that are not easy to understand?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14:9, ¿qué harás si hablas palabras que no son fáciles de entender?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:9, que ferez-vous si vous prononcez des paroles qui ne sont pas faciles à comprendre ?</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 will be speaking into the air.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sería como si hablarais al aire.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vous parlerez en l'air.</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ἔσεσθε γὰρ εἰς ἀέρα λαλοῦντες.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5:13, what happens to those who are outside?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5:13, ¿qué les pasa a los que están afuera?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5:13, qu’arrive-t-il à ceux qui sont dehors?</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God judges.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los juzgará.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les juge.</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θεὸς κρίνει;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15:33, when warning us not to be deceived, what are we told corrupts good habits?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15:33, cuando nos advierte que no nos dejemos engañar, ¿qué se nos dice que corrompe los buenos hábitos?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33, lorsqu’on nous avertit de ne pas nous laisser tromper, qu’est-ce qui corrompt les bonnes habitudes ?</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“Evil company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«Las malas conversaciones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mauvaises compagnies</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ὁμιλίαι κακαί.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a virgin marries, she has not sinned.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la doncella se casa, no peca;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la vierge s'est mariée, elle n'a point péché;</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ἐὰν γήμῃ ἡ παρθένος, οὐχ ἥμαρτεν.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4:9, what does Paul say he concludes because the apostles have been made a spectacle to angels and men?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4:9, ¿qué dice Pablo que concluye porque los apóstoles han sido un espectáculo para los ángeles y los hombres?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4:9, que dit Paul, qu’est-ce qu’il conclut parce que les apôtres ont été donnés en spectacle aux anges et aux hommes?</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God has displayed us, the apostles, last,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nos ha puesto a nosotros los apóstoles en el último lugar,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fait de nous, apôtres, les derniers des hommes,</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θεὸς ἡμᾶς τοὺς ἀποστόλους ἐσχάτους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16:14, what should be done with love?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16:14, ¿qué se debe hacer con el amor?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:14, que faut-il faire avec amour ?</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all that you do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Todas vuestras cosas sean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tout ce que vous faites</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14:14, if I pray in a tongue what is unfruitful?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14:14, si oro en lenguas, ¿qué es infructuoso?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:14, si je prie en langue, qu’est-ce qui est infructueux ?</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my understanding is unfruitful.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mi entendimiento queda sin fruto.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mon intelligence demeure stérile.</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νοῦς μου ἄκαρπός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2:15, Who judges all things?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2:15, ¿Quién juzga todas las cosas?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2:15, qui juge toutes choses?</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spiritual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espiritual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spirituel,</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πνευματικὸς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7:11, what should not be done to a wife?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7:11, ¿qué no se le debe hacer a una esposa?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7:11, que ne faut-il pas faire à une femme?</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 husband is not to divorce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el marido no abandone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le mari ne répudie point</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ἀφιέναι.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4:8, what statement is made that means about the same as saying you are already rich?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4:8, ¿qué afirmación se hace que signifique más o menos lo mismo que decir ya eres rico?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4:8, quelle déclaration signifie à peu près la même chose que dire que vous êtes déjà riche?</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4:6, to who did Paul figuratively transfer these things?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4:6, ¿a quién transfirió Pablo en sentido figurado estas cosas?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4:6, à qui Paul a-t-il fait une application de ces choses?</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myself and Apollos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mí y en Apolos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ma personne et à celle d'Apollos,</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ἐμαυτὸν καὶ Ἀπολλῶν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6:11, how did the brethren in Corinth at the time Paul was writing compare to people who are fornicators, thieves, covetous, drunkards, revilers, and extortioners? List the three ways. (3 points)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6:11, ¿cómo se comparaban los hermanos de Corinto en el momento en que Pablo escribía con las personas fornicarias, ladrones, codiciosos, borrachos, injuriosos y extorsionadores? Enumere las tres formas. (3 puntos)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6:11, comment les frères de Corinthe, à l’époque où Paul écrivait, se comparaient-ils aux fornicateurs, aux voleurs, aux cupides, aux ivrognes, aux injures et aux ravisseurs ? Énumérez les trois façons. (3points)</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you were washed, but you were sanctified, but you were justified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ya habéis sido lavados, ya habéis sido santificados, ya habéis sido justificados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vous avez été lavés, mais vous avez été sanctifiés, mais vous avez été justifiés</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ἀπελούσασθε, ἀλλὰ ἡγιάσθητε, ἀλλὰ ἐδικαιώθητε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7:26, how does Paul express his confidence that it is good for a man to remain as he is?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7:26, ¿cómo expresa Pablo su confianza en que es bueno para el hombre permanecer como está?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7:26, comment Paul exprime-t-il sa conviction qu’il est bon pour un homme de rester tel qu’il est?</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suppose therefore that this is good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Tengo, pues, esto por bueno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Voici donc ce que j'estime bon,</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νομίζω οὖν τοῦτο καλὸν ὑπάρχειν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16:12, what will Apollos do when he has a convenient time?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16:12, ¿qué hará Apolos cuando tenga un momento conveniente?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12, que fera Apollos lorsqu’il aura le moment opportun ?</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however, he will come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irá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partira quand</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ἔλθῃ, ἐλεύσεται δὲ ὅταν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15:21, since by man came death, what else happened?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15:21, puesto que la muerte vino por un hombre, ¿qué más pasó?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:21, puisque la mort est venue par l’homme, que s’est-il passé d’autre ?</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Man also came the resurrection of the dead.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por un hombre la resurrección de los muertos.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aussi par un homme qu'est venue la résurrection des morts.</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δι’ ἀνθρώπου ἀνάστασις νεκρῶν·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are already full!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estáis saciados,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Déjà vous êtes rassasiés,</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Ἤδη κεκορεσμένοι ἐστέ,</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6:4, Paul described a condition and then asked a question saying if that were true do you appoint those who are least esteemed by the church to judge? What condition did he describe?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6:4, Pablo describió una condición y luego hizo una pregunta diciendo que si eso fuera cierto, ¿nombras para juzgar a aquellos que son menos estimados por la iglesia? ¿Qué condición describió?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6:4, Paul a décrit une condition et a ensuite posé une question disant : si cela était vrai, désignez-vous pour juger ceux qui sont les moins estimés par l’Église ? Quelle condition a-t-il décrit?</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then you have judgments concerning things pertaining to this life,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pues, tenéis pleitos sobre asuntos de esta vida,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donc vous avez des différends pour les choses de cette vie,</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βιωτικὰ μὲν οὖν κριτήρια ἐὰν ἔχητε,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13:2, I am nothing if I don't have what?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13:2, ¿nada soy si no tengo qué?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13:2, je ne suis rien si je n’ai pas quoi?</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have not love,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tengo amor,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je n'ai pas la charité,</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ἀγάπην δὲ μὴ ἔχω,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 to whom is Christ crucified foolishness?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 ¿para quién es Cristo crucificado por necedad?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1:23, pour qui Christ crucifié est-il une folie?</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to the Greeks foolishness,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para los gentiles locura.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folie pour les païens,</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ἔθνεσιν δὲ μωρίαν,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16:20, how did Paul say we should great one another?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16:20, ¿cómo dijo Pablo que deberíamos engrandecernos unos a otros?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:20, comment Paul dit-il que nous devrions nous saluer les uns les autres ?</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a holy kiss.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beso santo.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un saint baiser.</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φιλήματι ἁγίῳ.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15:53, what mus this portal do?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15:53, ¿qué debe hacer este portal?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:53, que doit faire ce portail ?</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