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Day will declare it,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día la pondrá al descubierto,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jour la fera connaître,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ἡμέρα δηλώσει·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watered?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¿A quién dice Pablo que regó?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arrosé?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Apollos watered,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Apolos regó;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Apollos a arrosé,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Ἀπολλῶς ἐπότισεν,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The fire will test each one's work to determine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¿El fuego probará el trabajo de cada uno para determinar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what sort it is.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sea la que sea,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ἑκάστου τὸ ἔργον ὁποῖόν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we have the mind of whom?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¿tenemos la mente de quién?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2:16, de qui avons-nous l’esprit?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have the mind of Christ.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bien, nosotros tenemos la mente de Cristo.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avons la pensée de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νοῦν Χριστοῦ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were the names of the first two people in Corinth who Paul remembered baptizing?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¿cuáles eran los nombres de las dos primeras personas en Corinto que Pablo recordaba haber bautizado?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quels étaient les noms des deux premières personnes à Corinthe dont Paul se souvenait avoir baptisé?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Crispus and Gaius,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Crispo y a Gayo,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excepté Crispus et Gaïus,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Κρίσπον καὶ Γάϊον,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who needs to be found faithful?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¿quién necesita ser hallado fiel?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4:2, qui doit être trouvé fidèle?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it is required in stewards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lo que se requiere de los administradores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ce qu'on demande des dispensateurs,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ὧδε λοιπὸν ζητεῖται ἐν τοῖς οἰκονόμοις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how did Paul say people should be who use this world?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¿cómo dijo Pablo que deberían ser las personas que usan este mundo?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comment Paul dit-il que devraient être ceux qui utilisent ce monde?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not misusing 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disfrutaran,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usant pas,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καταχρώμενοι·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does not sin even if he does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 hombre no peca aunque haga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 homme ne pèche pas même s’il fait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you do marry, you have not sinned;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si te casas, no pecas;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t'es marié, tu n'as point péché;</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γαμήσῃς, οὐχ ἥμαρτες.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How does paul refers to the corinthians?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¿cómo se refiere Pablo a los corintios?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 comment Paul fait-il référence aux Corinthiens?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yo, hermanos,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Κἀγώ,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through what did Paul say that ne had begotten the Corinthians in Christ Jesus?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¿mediante qué dijo Pablo que había engendrado a los corintios en Cristo Jesús?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par quoi Paul dit-il qu’il a engendré les Corinthiens en Jésus-Christ?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gospel.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evangelio.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l'Évangile.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εὐαγγελίου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how should each one remain with God?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¿cómo debe cada uno permanecer con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comment chacun doit-il rester avec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state in which he was called.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hermanos, en el estado en que fue llamado,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l'état où il était lorsqu'il a été appelé.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μενέτω παρὰ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gave to each one?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 dio a cada uno?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a donné à chacun?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gave to each one?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eso según lo que a cada uno concedió el Señor.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Seigneur l'a donné à chacun.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ὡς ὁ κύριος ἔδωκεν.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under what condition did Paul say by concession that the unmarried and widows should be permitted to marry?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¿bajo qué condición Pablo dijo por concesión que a los solteros y a las viudas se les debería permitir casarse?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à quelle condition Paul a-t-il dit par concession que les célibataires et les veuves devraient être autorisés à se marier?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to whom is Christ crucified the power of God and the wisdom of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 quién está crucificado Cristo el poder de Dios y la sabiduría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à qui Christ crucifié est-il la puissance de Dieu et la sagesse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they cannot exercise self-control,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no tienen don de continencia,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s'ils manquent de continence,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οὐκ ἐγκρατεύονται,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Paul said I feed you  with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Pablo dijo ¿Con qué os alimento?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a dit que je vous nourris avec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fed you with milk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 a beber leche,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donné du lait,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γάλα ὑμᾶς ἐπότισα,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with their own hands?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con sus propias manos?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de leurs propres mains?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labor,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fatigamos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fatiguons à travailler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κοπιῶμεν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about a man remaining as he is?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pensaba Pablo acerca de que un hombre permaneciera como está?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 pensait Paul du fait qu’un homme reste tel qu’il est?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called,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para los llamados,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appelés,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αὐτοῖς δὲ τοῖς κλητοῖς,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good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hará bien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bon</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searches all things?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escudriña todas las cosas?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qui sonde toutes choses?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Spirit searches all things,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Espíritu todo lo escudriña,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l'Esprit sonde tout,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πνεῦμα πάντα ἐραυνᾷ,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what did Paul expect a wise man among the brethren in Corinth to be able to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¿qué esperaba Pablo que pudiera hacer un hombre sabio entre los hermanos de Corinto?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qu’est-ce que Paul attendait d’un homme sage parmi les frères de Corinthe qu’il soit capable de faire?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be able to judge between his brethren?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poder juzgar entre sus hermanos?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puisse prononcer entre ses frères.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δυνήσεται διακρῖναι ἀνὰ μέσον τοῦ ἀδελφοῦ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two statements are similar to saying that each one has his own gift from God?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dos afirmaciones son similares a decir que cada uno tiene su propio don de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quelles sont les deux déclarations similaires à dire que chacun a son propre don de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in this manner and another in that.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a la verdad de un modo, y otro de otro.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l'un d'une manière, l'autre d'une autre.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μὲν οὕτως, ὁ δὲ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how did Paul feel about the fact that he had only baptized a few of the people in Corinth?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¿cómo se sintió Pablo por el hecho de que solo había bautizado a unas pocas personas en Corinto?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pensait Paul du fait qu’il n’avait baptisé que quelques habitants de Corinthe?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what did Paul say by concession to the unmarried and to the widows?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¿qué dijo Pablo en concesión a los solteros y a las viudas?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que dit Paul par concession aux célibataires et aux veuves?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them if they remain even as I am;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bueno les sería quedarse como yo;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qu'il leur est bon de rester comme moi.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αὐτοῖς ἐὰν μείνωσιν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when Christ sent Paul to preach the gospel, how was he told to present it?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cuando Cristo envió a Pablo a predicar el evangelio, ¿cómo se le dijo que lo presentara?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lorsque Christ a envoyé Paul prêcher l’Évangile, comment lui a-t-on demandé de le présenter?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wisdom of words,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sabiduría de palabras,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sans la sagesse du langage,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σοφίᾳ λόγου,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eye has not seen and the ear has not heard the things that God prepare for Who?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El ojo no vio y el oído no oyó las cosas que Dios prepara ¿Para quién?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l’œil n’a pas vu et l’oreille n’a pas entendu les choses que Dieu prépare pour qui?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love Him.”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lo aman.»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l'aiment.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ἀγαπῶσιν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endure?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soportan los apóstoles?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qu’endurent les apôtres?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persecuted,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persecución,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persécutés,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διωκόμενοι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become uncircumcised. What did he ask?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quedar incircuncisos. ¿Qué preguntó?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devenir incirconcis. Qu'a-t-il demandé?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circumcised?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circunciso?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circoncis,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περιτετμημένος τις ἐκλήθη;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do something with a rod or in love. What was this something?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hiciera algo con vara o con amor. ¿Qué fue ese algo?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fasse quelque chose avec une verge ou avec amour. Qu'est-ce que c'était que ce quelque chose?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come to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con vara,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j'aille chez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ἔλθω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God do for you?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¿qué hizo Dios por ti?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Dieu a fait pour vous?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in Christ Jesus,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estáis vosotros en Cristo Jesús,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en Jésus Christ,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ἐστε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Paul thinks that God has displayed the apostles as last and as something else.  What is this something?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Pablo piensa que Dios ha mostrado a los apóstoles como últimos y como algo más. ¿Qué es este algo?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Paul pense que Dieu a montré les apôtres comme derniers et comme autre chose. C'est quoi ce quelque chose?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men condemned to death;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sentenciados a muerte.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condamnés à mort en quelque sorte,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ἀπέδειξεν ὡς ἐπιθανατίους,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things which are mighty, who did God choose?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fuertes, ¿a quién escogió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pour confondre les choses puissantes, qui Dieu a-t-il choisi?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has chosen the weak things of the world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del mundo escogió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choisi les choses faibles du monde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ἀσθενῆ τοῦ κόσμου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Call you into?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¿a qué te llamó Dios?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à quoi Dieu vous a-t-il appelé?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the fellowship of His Son,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comunión con su Hijo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communion de son Fils,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κοινωνίαν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whom should a husband not divorce?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¿de quién no debe divorciarse el marido?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de qui un mari ne devrait-il pas divorcer?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wife.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mujer.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femme.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ἄνδρα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what words indicate how strongly Paul desires for us to all speak the same thing?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¿qué palabras indican con qué intensidad desea Pablo que todos hablemos lo mismo?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quels mots indiquent à quel point Paul désire que nous disions tous la même chose?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plead with you, brethren,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pues, hermanos,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asked a question and then said to not be concerned about it. What did he ask?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hizo una pregunta y luego dijo que no se preocuparan por ello. ¿Qué preguntó?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posé une question et a ensuite dit de ne pas s’en soucier. Qu'a-t-il demandé?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you called while a slave?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 llamado siendo esclavo?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As-tu été appelé étant esclave,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ἐκλήθης;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not?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no 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Quelle est cette chose qui n’est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thank his God that he does more than all the brethren in Corinth?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agradece Pablo a su Dios que hace más que todos los hermanos de Corinto?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qu’est-ce que Paul remercie son Dieu de ce qu’il fait plus que tous les frères de Corinthe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with tongues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hablo en lenguas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parle en langue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γλώσσαις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what should be done if any brother has a wife who does not believe and she is willing to live with him?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qué se debe hacer si algún hermano tiene esposa que no cree y ella está dispuesta a vivir con él?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ce qu’il faut faire si un frère a une femme qui ne croit pas et qu’elle est prête à vivre avec lui?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divorce her.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abandone.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la répudie point;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αὐτήν·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consiste en palabras,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consiste pas en paroles,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ἐν λόγῳ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husband?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el marido?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le mari?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unbelieving wife is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mujer no creyente,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femme non-croyante est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ἡ ἄπιστος ἐν τῷ ἀδελφῷ·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Qu'est-ce que c'est?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power.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poder.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puissance.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spiritual and judges all things?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espiritual y juzga todas las cosas?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est spirituel et juge de toutes choses?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el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do with sexual immorality?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debemos hacer con la inmoralidad sexual?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devrions-nous faire de l’immoralité sexuelle?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How does Paul refer to the Corinthians?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¿cómo se refiere Pablo a los corintios?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comment Paul fait-il référence aux Corinthiens?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Jews request?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piden los judíos?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demandent les Juifs?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Jews request a sign,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judíos piden señales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Juifs demandent des miracles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καὶ Ἰουδαῖοι σημεῖα αἰτοῦσιν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what did Paul urge the brethren in Corinth to do to people like Achaia and the household of Stephanas?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¿qué instó Pablo a los hermanos de Corinto a hacer con personas como Acaya y la casa de Estéfanas?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:16, qu’est-ce que Paul a exhorté les frères de Corinthe à faire envers des gens comme Achaïe et la maison de Stéphanas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submit to such,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que os sujetéis a personas como ellos,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vous aussi de la déférence pour de tels hommes,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ὑμεῖς ὑποτάσσησθε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what his readers to learn not to think beyond what is written?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pidió a sus lectores que aprendieran a no pensar más allá de lo que está escrito?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demandé à ses lecteurs d’apprendre à ne pas penser au-delà de ce qui est écrit?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none of you may be puffed up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por causa de uno os envanezcáis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de vous ne conçoive de l'orgueil</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εἷς ὑπὲρ τοῦ ἑνὸς φυσιοῦσθε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posses?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poseyeran?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possédait pas?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buy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compran,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achètent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ἀγοράζοντες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you were enriched in everything by Him in what two areas? (2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¿en qué dos áreas fuiste enriquecido por Él en todo? (2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vous avez été enrichi en toutes choses par Lui dans quels deux domaines ? (2 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all utterance and all knowledge,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toda palabra y en todo conocimiento,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concernent la parole et la connaissance,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λόγῳ καὶ πάσῃ 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I am of Paul and when another says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yo soy de Pablo y cuando otro dice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a dit aux Corinthiens qu'ils sont charnels quand l'un dit que je suis de Paul et quand un autre dit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another, “I am of Apollos,”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otro: «Yo soy de Apolos»,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autre: Moi, d'Apollos!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ἕτερος δέ· Ἐγὼ Ἀπολλῶ,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The holy spirit teaches, comparing what to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El espíritu santo enseña, ¿comparando qué con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l’Esprit Saint enseigne, en comparant quoi à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comparing spiritual things with spiritual.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acomodando lo espiritual a lo espiritual.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employant un langage spirituel pour les choses spirituelles.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πνευματικοῖς πνευματικὰ συγκρίνοντες.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make each one's work become clear?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hará que la obra de cada uno quede clara?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rendra clair le travail de chacun?</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